
<file path=[Content_Types].xml><?xml version="1.0" encoding="utf-8"?>
<Types xmlns="http://schemas.openxmlformats.org/package/2006/content-types">
  <Default Extension="rels" ContentType="application/vnd.openxmlformats-package.relationships+xml"/>
  <Default Extension="jpeg" ContentType="image/jpeg"/>
  <Default Extension="xlsx" ContentType="application/vnd.openxmlformats-officedocument.spreadsheetml.sheet"/>
  <Default Extension="png" ContentType="image/png"/>
  <Default Extension="mp3" ContentType="audio/unknown"/>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8.4-->
<p:presentation xmlns:r="http://schemas.openxmlformats.org/officeDocument/2006/relationships" xmlns:a="http://schemas.openxmlformats.org/drawingml/2006/main" xmlns:p="http://schemas.openxmlformats.org/presentationml/2006/main">
  <p:sldMasterIdLst>
    <p:sldMasterId id="2147483648" r:id="rId1"/>
  </p:sldMasterIdLst>
  <p:notesMasterIdLst>
    <p:notesMasterId r:id="rId2"/>
  </p:notesMasterIdLst>
  <p:sldIdLst>
    <p:sldId id="256" r:id="rId3"/>
    <p:sldId id="258" r:id="rId4"/>
    <p:sldId id="264" r:id="rId5"/>
    <p:sldId id="266" r:id="rId6"/>
    <p:sldId id="267" r:id="rId7"/>
    <p:sldId id="268" r:id="rId8"/>
    <p:sldId id="269" r:id="rId9"/>
    <p:sldId id="288" r:id="rId10"/>
    <p:sldId id="261" r:id="rId11"/>
    <p:sldId id="291" r:id="rId12"/>
    <p:sldId id="290" r:id="rId13"/>
    <p:sldId id="289" r:id="rId14"/>
    <p:sldId id="260" r:id="rId15"/>
    <p:sldId id="270" r:id="rId16"/>
    <p:sldId id="271" r:id="rId17"/>
    <p:sldId id="272" r:id="rId18"/>
    <p:sldId id="262" r:id="rId19"/>
    <p:sldId id="273" r:id="rId20"/>
    <p:sldId id="274" r:id="rId21"/>
    <p:sldId id="275" r:id="rId22"/>
    <p:sldId id="263" r:id="rId23"/>
    <p:sldId id="276" r:id="rId24"/>
    <p:sldId id="277" r:id="rId25"/>
    <p:sldId id="278" r:id="rId26"/>
    <p:sldId id="287" r:id="rId27"/>
    <p:sldId id="279" r:id="rId28"/>
    <p:sldId id="280" r:id="rId29"/>
    <p:sldId id="281" r:id="rId30"/>
    <p:sldId id="286" r:id="rId31"/>
    <p:sldId id="292" r:id="rId32"/>
  </p:sldIdLst>
  <p:sldSz cx="9144000" cy="5143500" type="screen16x9"/>
  <p:notesSz cx="6858000" cy="9144000"/>
  <p:custDataLst>
    <p:tags r:id="rId3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197"/>
    <a:srgbClr val="FFC208"/>
    <a:srgbClr val="0070C0"/>
    <a:srgbClr val="FD2D2E"/>
    <a:srgbClr val="7F7F7F"/>
    <a:srgbClr val="5B9BD5"/>
    <a:srgbClr val="FF0000"/>
    <a:srgbClr val="B1CCE7"/>
    <a:srgbClr val="223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94660"/>
  </p:normalViewPr>
  <p:slideViewPr>
    <p:cSldViewPr snapToGrid="0">
      <p:cViewPr varScale="1">
        <p:scale>
          <a:sx n="98" d="100"/>
          <a:sy n="98" d="100"/>
        </p:scale>
        <p:origin x="-660" y="-96"/>
      </p:cViewPr>
      <p:guideLst>
        <p:guide orient="horz" pos="1620"/>
        <p:guide pos="2880"/>
      </p:guideLst>
    </p:cSldViewPr>
  </p:slideViewPr>
  <p:notesTextViewPr>
    <p:cViewPr>
      <p:scale>
        <a:sx n="1" d="1"/>
        <a:sy n="1" d="1"/>
      </p:scale>
      <p:origin x="0" y="0"/>
    </p:cViewPr>
  </p:notesTextViewPr>
  <p:sorterViewPr>
    <p:cViewPr>
      <p:scale>
        <a:sx n="78" d="100"/>
        <a:sy n="78" d="100"/>
      </p:scale>
      <p:origin x="0" y="0"/>
    </p:cViewPr>
  </p:sorter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tags" Target="tags/tag102.xml" /><Relationship Id="rId34" Type="http://schemas.openxmlformats.org/officeDocument/2006/relationships/presProps" Target="presProps.xml" /><Relationship Id="rId35" Type="http://schemas.openxmlformats.org/officeDocument/2006/relationships/viewProps" Target="viewProps.xml" /><Relationship Id="rId36" Type="http://schemas.openxmlformats.org/officeDocument/2006/relationships/theme" Target="theme/theme1.xml" /><Relationship Id="rId37"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 Id="rId2" Type="http://schemas.microsoft.com/office/2011/relationships/chartColorStyle" Target="colors1.xml" /><Relationship Id="rId3" Type="http://schemas.microsoft.com/office/2011/relationships/chartStyle" Target="style1.xml"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p>
          <a:pPr>
            <a:defRPr lang="zh-CN" sz="1860" b="0" i="0" u="none" strike="noStrike" kern="1200" spc="0" baseline="0" smtId="4294967295">
              <a:solidFill>
                <a:schemeClr val="tx1">
                  <a:lumMod val="65000"/>
                  <a:lumOff val="35000"/>
                </a:schemeClr>
              </a:solidFill>
              <a:latin typeface="+mn-lt"/>
              <a:ea typeface="+mn-ea"/>
              <a:cs typeface="+mn-cs"/>
            </a:defRPr>
          </a:pPr>
          <a:endParaRPr lang="zh-CN"/>
        </a:p>
      </c:txPr>
    </c:title>
    <c:autoTitleDeleted val="0"/>
    <c:plotArea>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showLeaderLines val="0"/>
        </c:dLbls>
        <c:gapWidth val="219"/>
        <c:overlap val="-27"/>
        <c:axId val="163616256"/>
        <c:axId val="163930688"/>
      </c:barChart>
      <c:catAx>
        <c:axId val="163616256"/>
        <c:scaling>
          <c:orientation/>
        </c:scaling>
        <c:delete val="0"/>
        <c:axPos val="b"/>
        <c:numFmt formatCode="General" sourceLinked="1"/>
        <c:majorTickMark val="none"/>
        <c:minorTickMark val="none"/>
        <c:spPr>
          <a:noFill/>
          <a:ln w="9525" cap="flat" cmpd="sng" algn="ctr">
            <a:solidFill>
              <a:schemeClr val="tx1">
                <a:lumMod val="15000"/>
                <a:lumOff val="85000"/>
              </a:schemeClr>
            </a:solidFill>
            <a:round/>
          </a:ln>
          <a:effectLst/>
        </c:spPr>
        <c:txPr>
          <a:bodyPr rot="-6000000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a:p>
        </c:txPr>
        <c:crossAx val="163930688"/>
        <c:crosses val="autoZero"/>
        <c:auto val="0"/>
        <c:lblAlgn val="ctr"/>
        <c:lblOffset/>
        <c:noMultiLvlLbl val="0"/>
      </c:catAx>
      <c:valAx>
        <c:axId val="163930688"/>
        <c:scaling>
          <c:orientatio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spPr>
          <a:noFill/>
          <a:ln>
            <a:noFill/>
          </a:ln>
          <a:effectLst/>
        </c:spPr>
        <c:txPr>
          <a:bodyPr rot="-6000000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a:p>
        </c:txPr>
        <c:crossAx val="163616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p>
      <a:pPr>
        <a:defRPr lang="zh-CN" smtId="4294967295"/>
      </a:pPr>
      <a:endParaRPr lang="zh-CN"/>
    </a:p>
  </c:txPr>
  <c:externalData r:id="rId1">
    <c:autoUpdate val="0"/>
  </c:externalData>
</c:chartSpace>
</file>

<file path=ppt/charts/colors1.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a="http://schemas.openxmlformats.org/drawingml/2006/main" xmlns:r="http://schemas.openxmlformats.org/officeDocument/2006/relationships" xmlns:cs="http://schemas.microsoft.com/office/drawing/2012/chartStyle"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B89A3-7E28-4EE1-90C4-449116A436D7}" type="datetimeFigureOut">
              <a:rPr lang="zh-CN" altLang="en-US" smtClean="0"/>
              <a:t>2018/4/21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E7BB4-2A80-4E1A-A1F3-2864AAE327AF}" type="slidenum">
              <a:rPr lang="zh-CN" altLang="en-US" smtClean="0"/>
              <a:t>‹#›</a:t>
            </a:fld>
            <a:endParaRPr lang="zh-CN" altLang="en-US"/>
          </a:p>
        </p:txBody>
      </p:sp>
    </p:spTree>
    <p:extLst>
      <p:ext uri="{BB962C8B-B14F-4D97-AF65-F5344CB8AC3E}">
        <p14:creationId xmlns:p14="http://schemas.microsoft.com/office/powerpoint/2010/main" val="76053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ct val="0"/>
              </a:spcAft>
              <a:buClrTx/>
              <a:buSzTx/>
              <a:buFontTx/>
              <a:buNone/>
              <a:defRPr/>
            </a:pPr>
            <a:r>
              <a:rPr lang="zh-CN" altLang="en-US" smtClean="0"/>
              <a:t>模板来自于风云办公 </a:t>
            </a:r>
            <a:r>
              <a:rPr lang="en-US" altLang="zh-CN" sz="12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1200" smtClean="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30</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659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E7BB4-2A80-4E1A-A1F3-2864AAE327AF}"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标题幻灯片">
    <p:spTree>
      <p:nvGrpSpPr>
        <p:cNvPr id="1" name=""/>
        <p:cNvGrpSpPr/>
        <p:nvPr/>
      </p:nvGrpSpPr>
      <p:grpSpPr>
        <a:xfrm>
          <a:off x="0" y="0"/>
          <a:ext cx="0" cy="0"/>
        </a:xfrm>
      </p:grpSpPr>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标题和竖排文字">
    <p:spTree>
      <p:nvGrpSpPr>
        <p:cNvPr id="1" name=""/>
        <p:cNvGrpSpPr/>
        <p:nvPr/>
      </p:nvGrpSpPr>
      <p:grpSpPr>
        <a:xfrm>
          <a:off x="0" y="0"/>
          <a: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垂直排列标题与&#10;文本">
    <p:spTree>
      <p:nvGrpSpPr>
        <p:cNvPr id="1" name=""/>
        <p:cNvGrpSpPr/>
        <p:nvPr/>
      </p:nvGrpSpPr>
      <p:grpSpPr>
        <a:xfrm>
          <a:off x="0" y="0"/>
          <a: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标题和内容">
    <p:spTree>
      <p:nvGrpSpPr>
        <p:cNvPr id="1" name=""/>
        <p:cNvGrpSpPr/>
        <p:nvPr/>
      </p:nvGrpSpPr>
      <p:grpSpPr>
        <a:xfrm>
          <a:off x="0" y="0"/>
          <a:ext cx="0" cy="0"/>
        </a:xfrm>
      </p:grpSpPr>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_标题和内容">
    <p:spTree>
      <p:nvGrpSpPr>
        <p:cNvPr id="1" name=""/>
        <p:cNvGrpSpPr/>
        <p:nvPr/>
      </p:nvGrpSpPr>
      <p:grpSpPr>
        <a:xfrm>
          <a:off x="0" y="0"/>
          <a:ext cx="0" cy="0"/>
        </a:xfrm>
      </p:grpSpPr>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_标题和内容">
    <p:spTree>
      <p:nvGrpSpPr>
        <p:cNvPr id="1" name=""/>
        <p:cNvGrpSpPr/>
        <p:nvPr/>
      </p:nvGrpSpPr>
      <p:grpSpPr>
        <a:xfrm>
          <a:off x="0" y="0"/>
          <a:ext cx="0" cy="0"/>
        </a:xfrm>
      </p:grpSpPr>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4_标题和内容">
    <p:spTree>
      <p:nvGrpSpPr>
        <p:cNvPr id="1" name=""/>
        <p:cNvGrpSpPr/>
        <p:nvPr/>
      </p:nvGrpSpPr>
      <p:grpSpPr>
        <a:xfrm>
          <a:off x="0" y="0"/>
          <a:ext cx="0" cy="0"/>
        </a:xfrm>
      </p:grpSpPr>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5_标题和内容">
    <p:spTree>
      <p:nvGrpSpPr>
        <p:cNvPr id="1" name=""/>
        <p:cNvGrpSpPr/>
        <p:nvPr/>
      </p:nvGrpSpPr>
      <p:grpSpPr>
        <a:xfrm>
          <a:off x="0" y="0"/>
          <a:ext cx="0" cy="0"/>
        </a:xfrm>
      </p:grpSpPr>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6_标题和内容">
    <p:spTree>
      <p:nvGrpSpPr>
        <p:cNvPr id="1" name=""/>
        <p:cNvGrpSpPr/>
        <p:nvPr/>
      </p:nvGrpSpPr>
      <p:grpSpPr>
        <a:xfrm>
          <a:off x="0" y="0"/>
          <a:ext cx="0" cy="0"/>
        </a:xfrm>
      </p:grpSpPr>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7_标题和内容">
    <p:spTree>
      <p:nvGrpSpPr>
        <p:cNvPr id="1" name=""/>
        <p:cNvGrpSpPr/>
        <p:nvPr/>
      </p:nvGrpSpPr>
      <p:grpSpPr>
        <a:xfrm>
          <a:off x="0" y="0"/>
          <a:ext cx="0" cy="0"/>
        </a:xfrm>
      </p:grpSpPr>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8_标题和内容">
    <p:spTree>
      <p:nvGrpSpPr>
        <p:cNvPr id="1" name=""/>
        <p:cNvGrpSpPr/>
        <p:nvPr/>
      </p:nvGrpSpPr>
      <p:grpSpPr>
        <a:xfrm>
          <a:off x="0" y="0"/>
          <a:ext cx="0" cy="0"/>
        </a:xfrm>
      </p:grpSpPr>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标题和内容">
    <p:spTree>
      <p:nvGrpSpPr>
        <p:cNvPr id="1" name=""/>
        <p:cNvGrpSpPr/>
        <p:nvPr/>
      </p:nvGrpSpPr>
      <p:grpSpPr>
        <a:xfrm>
          <a:off x="0" y="0"/>
          <a: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9_标题和内容">
    <p:spTree>
      <p:nvGrpSpPr>
        <p:cNvPr id="1" name=""/>
        <p:cNvGrpSpPr/>
        <p:nvPr/>
      </p:nvGrpSpPr>
      <p:grpSpPr>
        <a:xfrm>
          <a:off x="0" y="0"/>
          <a:ext cx="0" cy="0"/>
        </a:xfrm>
      </p:grpSpPr>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0_标题和内容">
    <p:spTree>
      <p:nvGrpSpPr>
        <p:cNvPr id="1" name=""/>
        <p:cNvGrpSpPr/>
        <p:nvPr/>
      </p:nvGrpSpPr>
      <p:grpSpPr>
        <a:xfrm>
          <a:off x="0" y="0"/>
          <a:ext cx="0" cy="0"/>
        </a:xfrm>
      </p:grpSpPr>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1_标题和内容">
    <p:spTree>
      <p:nvGrpSpPr>
        <p:cNvPr id="1" name=""/>
        <p:cNvGrpSpPr/>
        <p:nvPr/>
      </p:nvGrpSpPr>
      <p:grpSpPr>
        <a:xfrm>
          <a:off x="0" y="0"/>
          <a:ext cx="0" cy="0"/>
        </a:xfrm>
      </p:grpSpPr>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2_标题和内容">
    <p:spTree>
      <p:nvGrpSpPr>
        <p:cNvPr id="1" name=""/>
        <p:cNvGrpSpPr/>
        <p:nvPr/>
      </p:nvGrpSpPr>
      <p:grpSpPr>
        <a:xfrm>
          <a:off x="0" y="0"/>
          <a:ext cx="0" cy="0"/>
        </a:xfrm>
      </p:grpSpPr>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3_标题和内容">
    <p:spTree>
      <p:nvGrpSpPr>
        <p:cNvPr id="1" name=""/>
        <p:cNvGrpSpPr/>
        <p:nvPr/>
      </p:nvGrpSpPr>
      <p:grpSpPr>
        <a:xfrm>
          <a:off x="0" y="0"/>
          <a:ext cx="0" cy="0"/>
        </a:xfrm>
      </p:grpSpPr>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4_标题和内容">
    <p:spTree>
      <p:nvGrpSpPr>
        <p:cNvPr id="1" name=""/>
        <p:cNvGrpSpPr/>
        <p:nvPr/>
      </p:nvGrpSpPr>
      <p:grpSpPr>
        <a:xfrm>
          <a:off x="0" y="0"/>
          <a:ext cx="0" cy="0"/>
        </a:xfrm>
      </p:grpSpPr>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5_标题和内容">
    <p:spTree>
      <p:nvGrpSpPr>
        <p:cNvPr id="1" name=""/>
        <p:cNvGrpSpPr/>
        <p:nvPr/>
      </p:nvGrpSpPr>
      <p:grpSpPr>
        <a:xfrm>
          <a:off x="0" y="0"/>
          <a:ext cx="0" cy="0"/>
        </a:xfrm>
      </p:grpSpPr>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6_标题和内容">
    <p:spTree>
      <p:nvGrpSpPr>
        <p:cNvPr id="1" name=""/>
        <p:cNvGrpSpPr/>
        <p:nvPr/>
      </p:nvGrpSpPr>
      <p:grpSpPr>
        <a:xfrm>
          <a:off x="0" y="0"/>
          <a:ext cx="0" cy="0"/>
        </a:xfrm>
      </p:grpSpPr>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节标题">
    <p:spTree>
      <p:nvGrpSpPr>
        <p:cNvPr id="1" name=""/>
        <p:cNvGrpSpPr/>
        <p:nvPr/>
      </p:nvGrpSpPr>
      <p:grpSpPr>
        <a:xfrm>
          <a:off x="0" y="0"/>
          <a: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两栏内容">
    <p:spTree>
      <p:nvGrpSpPr>
        <p:cNvPr id="1" name=""/>
        <p:cNvGrpSpPr/>
        <p:nvPr/>
      </p:nvGrpSpPr>
      <p:grpSpPr>
        <a:xfrm>
          <a:off x="0" y="0"/>
          <a: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比较">
    <p:spTree>
      <p:nvGrpSpPr>
        <p:cNvPr id="1" name=""/>
        <p:cNvGrpSpPr/>
        <p:nvPr/>
      </p:nvGrpSpPr>
      <p:grpSpPr>
        <a:xfrm>
          <a:off x="0" y="0"/>
          <a: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仅标题">
    <p:spTree>
      <p:nvGrpSpPr>
        <p:cNvPr id="1" name=""/>
        <p:cNvGrpSpPr/>
        <p:nvPr/>
      </p:nvGrpSpPr>
      <p:grpSpPr>
        <a:xfrm>
          <a:off x="0" y="0"/>
          <a: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空白">
    <p:spTree>
      <p:nvGrpSpPr>
        <p:cNvPr id="1" name=""/>
        <p:cNvGrpSpPr/>
        <p:nvPr/>
      </p:nvGrpSpPr>
      <p:grpSpPr>
        <a:xfrm>
          <a:off x="0" y="0"/>
          <a: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内容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图片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0475C6E-7D40-428B-8D7A-C82BD012EE50}" type="datetimeFigureOut">
              <a:rPr lang="zh-CN" altLang="en-US" smtClean="0"/>
              <a:t>2018/4/21 Saturday</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3CCC4E5-0E5D-48A2-8091-69BFE725C79F}" type="slidenum">
              <a:rPr lang="zh-CN" altLang="en-US" smtClean="0"/>
              <a:t>‹#›</a:t>
            </a:fld>
            <a:endParaRPr lang="zh-CN" alt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image" Target="../media/image1.jpeg" /><Relationship Id="rId29"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28">
            <a:lum/>
          </a:blip>
          <a:stretch>
            <a:fillRect t="-11000" b="-11000"/>
          </a:stretch>
        </a:blipFill>
        <a:effectLst/>
      </p:bgPr>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5.xml" /><Relationship Id="rId11" Type="http://schemas.openxmlformats.org/officeDocument/2006/relationships/tags" Target="../tags/tag6.xml" /><Relationship Id="rId12" Type="http://schemas.openxmlformats.org/officeDocument/2006/relationships/tags" Target="../tags/tag7.xml" /><Relationship Id="rId13" Type="http://schemas.openxmlformats.org/officeDocument/2006/relationships/tags" Target="../tags/tag8.xml" /><Relationship Id="rId14" Type="http://schemas.openxmlformats.org/officeDocument/2006/relationships/image" Target="../media/image3.png" /><Relationship Id="rId15" Type="http://schemas.openxmlformats.org/officeDocument/2006/relationships/image" Target="../media/image4.png" /><Relationship Id="rId2" Type="http://schemas.openxmlformats.org/officeDocument/2006/relationships/notesSlide" Target="../notesSlides/notesSlide1.xml" /><Relationship Id="rId3" Type="http://schemas.openxmlformats.org/officeDocument/2006/relationships/image" Target="../media/image2.png" /><Relationship Id="rId4" Type="http://schemas.openxmlformats.org/officeDocument/2006/relationships/audio" Target="../media/media1.mp3" /><Relationship Id="rId5" Type="http://schemas.microsoft.com/office/2007/relationships/media" Target="../media/media1.mp3" TargetMode="Internal" /><Relationship Id="rId6" Type="http://schemas.openxmlformats.org/officeDocument/2006/relationships/tags" Target="../tags/tag1.xml" /><Relationship Id="rId7" Type="http://schemas.openxmlformats.org/officeDocument/2006/relationships/tags" Target="../tags/tag2.xml" /><Relationship Id="rId8" Type="http://schemas.openxmlformats.org/officeDocument/2006/relationships/tags" Target="../tags/tag3.xml" /><Relationship Id="rId9" Type="http://schemas.openxmlformats.org/officeDocument/2006/relationships/tags" Target="../tags/tag4.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5.png" /><Relationship Id="rId4" Type="http://schemas.openxmlformats.org/officeDocument/2006/relationships/image" Target="../media/image12.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5.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5.png" /><Relationship Id="rId4" Type="http://schemas.openxmlformats.org/officeDocument/2006/relationships/image" Target="../media/image13.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tags" Target="../tags/tag39.xml" /><Relationship Id="rId4" Type="http://schemas.openxmlformats.org/officeDocument/2006/relationships/tags" Target="../tags/tag40.xml" /><Relationship Id="rId5" Type="http://schemas.openxmlformats.org/officeDocument/2006/relationships/tags" Target="../tags/tag41.xml" /><Relationship Id="rId6" Type="http://schemas.openxmlformats.org/officeDocument/2006/relationships/tags" Target="../tags/tag42.xml" /><Relationship Id="rId7" Type="http://schemas.openxmlformats.org/officeDocument/2006/relationships/tags" Target="../tags/tag43.xml" /><Relationship Id="rId8" Type="http://schemas.openxmlformats.org/officeDocument/2006/relationships/tags" Target="../tags/tag44.xml" /><Relationship Id="rId9" Type="http://schemas.openxmlformats.org/officeDocument/2006/relationships/tags" Target="../tags/tag45.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14.xml" /><Relationship Id="rId3" Type="http://schemas.openxmlformats.org/officeDocument/2006/relationships/image" Target="../media/image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15.xml" /><Relationship Id="rId3" Type="http://schemas.openxmlformats.org/officeDocument/2006/relationships/image" Target="../media/image5.png" /><Relationship Id="rId4" Type="http://schemas.openxmlformats.org/officeDocument/2006/relationships/tags" Target="../tags/tag46.xml" /><Relationship Id="rId5" Type="http://schemas.openxmlformats.org/officeDocument/2006/relationships/tags" Target="../tags/tag47.xml" /><Relationship Id="rId6" Type="http://schemas.openxmlformats.org/officeDocument/2006/relationships/tags" Target="../tags/tag48.xml" /><Relationship Id="rId7" Type="http://schemas.openxmlformats.org/officeDocument/2006/relationships/tags" Target="../tags/tag49.xml" /><Relationship Id="rId8" Type="http://schemas.openxmlformats.org/officeDocument/2006/relationships/tags" Target="../tags/tag50.xml" /><Relationship Id="rId9" Type="http://schemas.openxmlformats.org/officeDocument/2006/relationships/tags" Target="../tags/tag51.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6.xml" /><Relationship Id="rId3" Type="http://schemas.openxmlformats.org/officeDocument/2006/relationships/image" Target="../media/image5.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tags" Target="../tags/tag52.xml" /><Relationship Id="rId4" Type="http://schemas.openxmlformats.org/officeDocument/2006/relationships/tags" Target="../tags/tag53.xml" /><Relationship Id="rId5" Type="http://schemas.openxmlformats.org/officeDocument/2006/relationships/tags" Target="../tags/tag54.xml" /><Relationship Id="rId6" Type="http://schemas.openxmlformats.org/officeDocument/2006/relationships/tags" Target="../tags/tag55.xml" /><Relationship Id="rId7" Type="http://schemas.openxmlformats.org/officeDocument/2006/relationships/tags" Target="../tags/tag56.xml" /><Relationship Id="rId8" Type="http://schemas.openxmlformats.org/officeDocument/2006/relationships/tags" Target="../tags/tag57.xml" /><Relationship Id="rId9" Type="http://schemas.openxmlformats.org/officeDocument/2006/relationships/tags" Target="../tags/tag58.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8.xml" /><Relationship Id="rId3" Type="http://schemas.openxmlformats.org/officeDocument/2006/relationships/image" Target="../media/image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0.xml" /><Relationship Id="rId10" Type="http://schemas.openxmlformats.org/officeDocument/2006/relationships/tags" Target="../tags/tag64.xml" /><Relationship Id="rId11" Type="http://schemas.openxmlformats.org/officeDocument/2006/relationships/tags" Target="../tags/tag65.xml" /><Relationship Id="rId12" Type="http://schemas.openxmlformats.org/officeDocument/2006/relationships/tags" Target="../tags/tag66.xml" /><Relationship Id="rId13" Type="http://schemas.openxmlformats.org/officeDocument/2006/relationships/tags" Target="../tags/tag67.xml" /><Relationship Id="rId14" Type="http://schemas.openxmlformats.org/officeDocument/2006/relationships/tags" Target="../tags/tag68.xml" /><Relationship Id="rId15" Type="http://schemas.openxmlformats.org/officeDocument/2006/relationships/tags" Target="../tags/tag69.xml" /><Relationship Id="rId16" Type="http://schemas.openxmlformats.org/officeDocument/2006/relationships/tags" Target="../tags/tag70.xml" /><Relationship Id="rId17" Type="http://schemas.openxmlformats.org/officeDocument/2006/relationships/tags" Target="../tags/tag71.xml" /><Relationship Id="rId18" Type="http://schemas.openxmlformats.org/officeDocument/2006/relationships/tags" Target="../tags/tag72.xml" /><Relationship Id="rId19" Type="http://schemas.openxmlformats.org/officeDocument/2006/relationships/tags" Target="../tags/tag73.xml" /><Relationship Id="rId2" Type="http://schemas.openxmlformats.org/officeDocument/2006/relationships/notesSlide" Target="../notesSlides/notesSlide19.xml" /><Relationship Id="rId20" Type="http://schemas.openxmlformats.org/officeDocument/2006/relationships/tags" Target="../tags/tag74.xml" /><Relationship Id="rId21" Type="http://schemas.openxmlformats.org/officeDocument/2006/relationships/tags" Target="../tags/tag75.xml" /><Relationship Id="rId22" Type="http://schemas.openxmlformats.org/officeDocument/2006/relationships/tags" Target="../tags/tag76.xml" /><Relationship Id="rId23" Type="http://schemas.openxmlformats.org/officeDocument/2006/relationships/tags" Target="../tags/tag77.xml" /><Relationship Id="rId24" Type="http://schemas.openxmlformats.org/officeDocument/2006/relationships/tags" Target="../tags/tag78.xml" /><Relationship Id="rId25" Type="http://schemas.openxmlformats.org/officeDocument/2006/relationships/tags" Target="../tags/tag79.xml" /><Relationship Id="rId3" Type="http://schemas.openxmlformats.org/officeDocument/2006/relationships/image" Target="../media/image5.png" /><Relationship Id="rId4" Type="http://schemas.openxmlformats.org/officeDocument/2006/relationships/tags" Target="../tags/tag59.xml" /><Relationship Id="rId5" Type="http://schemas.openxmlformats.org/officeDocument/2006/relationships/image" Target="../media/image14.png" /><Relationship Id="rId6" Type="http://schemas.openxmlformats.org/officeDocument/2006/relationships/tags" Target="../tags/tag60.xml" /><Relationship Id="rId7" Type="http://schemas.openxmlformats.org/officeDocument/2006/relationships/tags" Target="../tags/tag61.xml" /><Relationship Id="rId8" Type="http://schemas.openxmlformats.org/officeDocument/2006/relationships/tags" Target="../tags/tag62.xml" /><Relationship Id="rId9" Type="http://schemas.openxmlformats.org/officeDocument/2006/relationships/tags" Target="../tags/tag6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tags" Target="../tags/tag9.xml" /><Relationship Id="rId4" Type="http://schemas.openxmlformats.org/officeDocument/2006/relationships/tags" Target="../tags/tag10.xml" /><Relationship Id="rId5" Type="http://schemas.openxmlformats.org/officeDocument/2006/relationships/tags" Target="../tags/tag11.xml" /><Relationship Id="rId6" Type="http://schemas.openxmlformats.org/officeDocument/2006/relationships/tags" Target="../tags/tag12.xml" /><Relationship Id="rId7" Type="http://schemas.openxmlformats.org/officeDocument/2006/relationships/tags" Target="../tags/tag13.xml" /><Relationship Id="rId8" Type="http://schemas.openxmlformats.org/officeDocument/2006/relationships/tags" Target="../tags/tag14.xml" /><Relationship Id="rId9" Type="http://schemas.openxmlformats.org/officeDocument/2006/relationships/tags" Target="../tags/tag15.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notesSlide" Target="../notesSlides/notesSlide20.xml" /><Relationship Id="rId3" Type="http://schemas.openxmlformats.org/officeDocument/2006/relationships/image" Target="../media/image5.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tags" Target="../tags/tag80.xml" /><Relationship Id="rId4" Type="http://schemas.openxmlformats.org/officeDocument/2006/relationships/tags" Target="../tags/tag81.xml" /><Relationship Id="rId5" Type="http://schemas.openxmlformats.org/officeDocument/2006/relationships/tags" Target="../tags/tag82.xml" /><Relationship Id="rId6" Type="http://schemas.openxmlformats.org/officeDocument/2006/relationships/tags" Target="../tags/tag83.xml" /><Relationship Id="rId7" Type="http://schemas.openxmlformats.org/officeDocument/2006/relationships/tags" Target="../tags/tag84.xml" /><Relationship Id="rId8" Type="http://schemas.openxmlformats.org/officeDocument/2006/relationships/tags" Target="../tags/tag85.xml" /><Relationship Id="rId9" Type="http://schemas.openxmlformats.org/officeDocument/2006/relationships/tags" Target="../tags/tag86.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22.xml" /><Relationship Id="rId3" Type="http://schemas.openxmlformats.org/officeDocument/2006/relationships/image" Target="../media/image5.png" /><Relationship Id="rId4" Type="http://schemas.openxmlformats.org/officeDocument/2006/relationships/image" Target="../media/image1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3.xml" /><Relationship Id="rId3" Type="http://schemas.openxmlformats.org/officeDocument/2006/relationships/image" Target="../media/image5.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 Id="rId3" Type="http://schemas.openxmlformats.org/officeDocument/2006/relationships/image" Target="../media/image5.png" /><Relationship Id="rId4" Type="http://schemas.openxmlformats.org/officeDocument/2006/relationships/image" Target="../media/image16.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tags" Target="../tags/tag87.xml" /><Relationship Id="rId4" Type="http://schemas.openxmlformats.org/officeDocument/2006/relationships/tags" Target="../tags/tag88.xml" /><Relationship Id="rId5" Type="http://schemas.openxmlformats.org/officeDocument/2006/relationships/tags" Target="../tags/tag89.xml" /><Relationship Id="rId6" Type="http://schemas.openxmlformats.org/officeDocument/2006/relationships/tags" Target="../tags/tag90.xml" /><Relationship Id="rId7" Type="http://schemas.openxmlformats.org/officeDocument/2006/relationships/tags" Target="../tags/tag91.xml" /><Relationship Id="rId8" Type="http://schemas.openxmlformats.org/officeDocument/2006/relationships/tags" Target="../tags/tag92.xml" /><Relationship Id="rId9" Type="http://schemas.openxmlformats.org/officeDocument/2006/relationships/tags" Target="../tags/tag93.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26.xml" /><Relationship Id="rId3" Type="http://schemas.openxmlformats.org/officeDocument/2006/relationships/image" Target="../media/image5.png" /><Relationship Id="rId4" Type="http://schemas.openxmlformats.org/officeDocument/2006/relationships/chart" Target="../charts/chart1.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7.xml" /><Relationship Id="rId3" Type="http://schemas.openxmlformats.org/officeDocument/2006/relationships/image" Target="../media/image5.png" /><Relationship Id="rId4" Type="http://schemas.openxmlformats.org/officeDocument/2006/relationships/image" Target="../media/image17.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28.xml" /><Relationship Id="rId3" Type="http://schemas.openxmlformats.org/officeDocument/2006/relationships/image" Target="../media/image18.png" /><Relationship Id="rId4" Type="http://schemas.openxmlformats.org/officeDocument/2006/relationships/image" Target="../media/image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100.xml" /><Relationship Id="rId11" Type="http://schemas.openxmlformats.org/officeDocument/2006/relationships/tags" Target="../tags/tag101.xml" /><Relationship Id="rId12" Type="http://schemas.openxmlformats.org/officeDocument/2006/relationships/image" Target="../media/image3.png" /><Relationship Id="rId13" Type="http://schemas.openxmlformats.org/officeDocument/2006/relationships/image" Target="../media/image4.png" /><Relationship Id="rId2" Type="http://schemas.openxmlformats.org/officeDocument/2006/relationships/notesSlide" Target="../notesSlides/notesSlide29.xml" /><Relationship Id="rId3" Type="http://schemas.openxmlformats.org/officeDocument/2006/relationships/image" Target="../media/image19.png" /><Relationship Id="rId4" Type="http://schemas.openxmlformats.org/officeDocument/2006/relationships/tags" Target="../tags/tag94.xml" /><Relationship Id="rId5" Type="http://schemas.openxmlformats.org/officeDocument/2006/relationships/tags" Target="../tags/tag95.xml" /><Relationship Id="rId6" Type="http://schemas.openxmlformats.org/officeDocument/2006/relationships/tags" Target="../tags/tag96.xml" /><Relationship Id="rId7" Type="http://schemas.openxmlformats.org/officeDocument/2006/relationships/tags" Target="../tags/tag97.xml" /><Relationship Id="rId8" Type="http://schemas.openxmlformats.org/officeDocument/2006/relationships/tags" Target="../tags/tag98.xml" /><Relationship Id="rId9" Type="http://schemas.openxmlformats.org/officeDocument/2006/relationships/tags" Target="../tags/tag9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tags" Target="../tags/tag16.xml" /><Relationship Id="rId4" Type="http://schemas.openxmlformats.org/officeDocument/2006/relationships/tags" Target="../tags/tag17.xml" /><Relationship Id="rId5" Type="http://schemas.openxmlformats.org/officeDocument/2006/relationships/tags" Target="../tags/tag18.xml" /><Relationship Id="rId6" Type="http://schemas.openxmlformats.org/officeDocument/2006/relationships/tags" Target="../tags/tag19.xml" /><Relationship Id="rId7" Type="http://schemas.openxmlformats.org/officeDocument/2006/relationships/tags" Target="../tags/tag20.xml" /><Relationship Id="rId8" Type="http://schemas.openxmlformats.org/officeDocument/2006/relationships/tags" Target="../tags/tag21.xml" /><Relationship Id="rId9" Type="http://schemas.openxmlformats.org/officeDocument/2006/relationships/tags" Target="../tags/tag22.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0.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4.xml" /><Relationship Id="rId3" Type="http://schemas.openxmlformats.org/officeDocument/2006/relationships/image" Target="../media/image5.png" /><Relationship Id="rId4" Type="http://schemas.openxmlformats.org/officeDocument/2006/relationships/image" Target="../media/image6.png" /><Relationship Id="rId5" Type="http://schemas.openxmlformats.org/officeDocument/2006/relationships/image" Target="../media/image7.png" /><Relationship Id="rId6" Type="http://schemas.openxmlformats.org/officeDocument/2006/relationships/image" Target="../media/image8.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29.xml" /><Relationship Id="rId11" Type="http://schemas.openxmlformats.org/officeDocument/2006/relationships/tags" Target="../tags/tag30.xml" /><Relationship Id="rId12" Type="http://schemas.openxmlformats.org/officeDocument/2006/relationships/tags" Target="../tags/tag31.xml" /><Relationship Id="rId13" Type="http://schemas.openxmlformats.org/officeDocument/2006/relationships/image" Target="../media/image9.png" /><Relationship Id="rId2" Type="http://schemas.openxmlformats.org/officeDocument/2006/relationships/notesSlide" Target="../notesSlides/notesSlide5.xml" /><Relationship Id="rId3" Type="http://schemas.openxmlformats.org/officeDocument/2006/relationships/tags" Target="../tags/tag23.xml" /><Relationship Id="rId4" Type="http://schemas.openxmlformats.org/officeDocument/2006/relationships/tags" Target="../tags/tag24.xml" /><Relationship Id="rId5" Type="http://schemas.openxmlformats.org/officeDocument/2006/relationships/tags" Target="../tags/tag25.xml" /><Relationship Id="rId6" Type="http://schemas.openxmlformats.org/officeDocument/2006/relationships/image" Target="../media/image5.png" /><Relationship Id="rId7" Type="http://schemas.openxmlformats.org/officeDocument/2006/relationships/tags" Target="../tags/tag26.xml" /><Relationship Id="rId8" Type="http://schemas.openxmlformats.org/officeDocument/2006/relationships/tags" Target="../tags/tag27.xml" /><Relationship Id="rId9" Type="http://schemas.openxmlformats.org/officeDocument/2006/relationships/tags" Target="../tags/tag28.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6.xml" /><Relationship Id="rId3" Type="http://schemas.openxmlformats.org/officeDocument/2006/relationships/image" Target="../media/image5.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7.xml" /><Relationship Id="rId3" Type="http://schemas.openxmlformats.org/officeDocument/2006/relationships/image" Target="../media/image5.png" /><Relationship Id="rId4" Type="http://schemas.openxmlformats.org/officeDocument/2006/relationships/image" Target="../media/image10.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8.xml" /><Relationship Id="rId3" Type="http://schemas.openxmlformats.org/officeDocument/2006/relationships/image" Target="../media/image5.png" /><Relationship Id="rId4" Type="http://schemas.openxmlformats.org/officeDocument/2006/relationships/image" Target="../media/image1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tags" Target="../tags/tag32.xml" /><Relationship Id="rId4" Type="http://schemas.openxmlformats.org/officeDocument/2006/relationships/tags" Target="../tags/tag33.xml" /><Relationship Id="rId5" Type="http://schemas.openxmlformats.org/officeDocument/2006/relationships/tags" Target="../tags/tag34.xml" /><Relationship Id="rId6" Type="http://schemas.openxmlformats.org/officeDocument/2006/relationships/tags" Target="../tags/tag35.xml" /><Relationship Id="rId7" Type="http://schemas.openxmlformats.org/officeDocument/2006/relationships/tags" Target="../tags/tag36.xml" /><Relationship Id="rId8" Type="http://schemas.openxmlformats.org/officeDocument/2006/relationships/tags" Target="../tags/tag37.xml" /><Relationship Id="rId9" Type="http://schemas.openxmlformats.org/officeDocument/2006/relationships/tags" Target="../tags/tag38.xml"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2" name="Freeform 5"/>
          <p:cNvSpPr/>
          <p:nvPr/>
        </p:nvSpPr>
        <p:spPr bwMode="auto">
          <a:xfrm>
            <a:off x="-1" y="1232024"/>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7" name="组合 6"/>
          <p:cNvGrpSpPr/>
          <p:nvPr/>
        </p:nvGrpSpPr>
        <p:grpSpPr>
          <a:xfrm>
            <a:off x="6923102" y="854101"/>
            <a:ext cx="1737522" cy="240619"/>
            <a:chOff x="4742723" y="4583139"/>
            <a:chExt cx="2804050" cy="388316"/>
          </a:xfrm>
        </p:grpSpPr>
        <p:grpSp>
          <p:nvGrpSpPr>
            <p:cNvPr id="27" name="组合 26"/>
            <p:cNvGrpSpPr/>
            <p:nvPr/>
          </p:nvGrpSpPr>
          <p:grpSpPr>
            <a:xfrm>
              <a:off x="4742723" y="4583139"/>
              <a:ext cx="383088" cy="388316"/>
              <a:chOff x="4796805" y="-215900"/>
              <a:chExt cx="2093913" cy="2122488"/>
            </a:xfrm>
            <a:solidFill>
              <a:schemeClr val="bg1">
                <a:lumMod val="50000"/>
              </a:schemeClr>
            </a:solidFill>
          </p:grpSpPr>
          <p:sp>
            <p:nvSpPr>
              <p:cNvPr id="28"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29"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31"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2"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3" name="组合 32"/>
            <p:cNvGrpSpPr/>
            <p:nvPr/>
          </p:nvGrpSpPr>
          <p:grpSpPr>
            <a:xfrm>
              <a:off x="6564279" y="4583139"/>
              <a:ext cx="383088" cy="388316"/>
              <a:chOff x="2317849" y="-1212230"/>
              <a:chExt cx="2093913" cy="2122488"/>
            </a:xfrm>
            <a:solidFill>
              <a:schemeClr val="bg1">
                <a:lumMod val="50000"/>
              </a:schemeClr>
            </a:solidFill>
          </p:grpSpPr>
          <p:sp>
            <p:nvSpPr>
              <p:cNvPr id="34"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5964874" y="4583139"/>
              <a:ext cx="383088" cy="388316"/>
              <a:chOff x="1342896" y="2366362"/>
              <a:chExt cx="2093913" cy="2122488"/>
            </a:xfrm>
            <a:solidFill>
              <a:schemeClr val="bg1">
                <a:lumMod val="50000"/>
              </a:schemeClr>
            </a:solidFill>
          </p:grpSpPr>
          <p:sp>
            <p:nvSpPr>
              <p:cNvPr id="37"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8" name="组合 37"/>
              <p:cNvGrpSpPr/>
              <p:nvPr/>
            </p:nvGrpSpPr>
            <p:grpSpPr>
              <a:xfrm>
                <a:off x="1767347" y="2753040"/>
                <a:ext cx="1311950" cy="1299916"/>
                <a:chOff x="4699000" y="4643438"/>
                <a:chExt cx="346075" cy="342900"/>
              </a:xfrm>
              <a:grpFill/>
            </p:grpSpPr>
            <p:sp>
              <p:nvSpPr>
                <p:cNvPr id="39"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0"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1"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42" name="组合 41"/>
            <p:cNvGrpSpPr/>
            <p:nvPr/>
          </p:nvGrpSpPr>
          <p:grpSpPr>
            <a:xfrm>
              <a:off x="7163685" y="4583139"/>
              <a:ext cx="383088" cy="388316"/>
              <a:chOff x="4910385" y="-2248866"/>
              <a:chExt cx="2093913" cy="2122488"/>
            </a:xfrm>
            <a:solidFill>
              <a:schemeClr val="bg1">
                <a:lumMod val="50000"/>
              </a:schemeClr>
            </a:solidFill>
          </p:grpSpPr>
          <p:sp>
            <p:nvSpPr>
              <p:cNvPr id="43"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pic>
        <p:nvPicPr>
          <p:cNvPr id="45" name="PA_优美欢快 - River Flows in You">
            <a:hlinkClick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0" y="-616782"/>
            <a:ext cx="457200" cy="457200"/>
          </a:xfrm>
          <a:prstGeom prst="rect">
            <a:avLst/>
          </a:prstGeom>
        </p:spPr>
      </p:pic>
      <p:sp>
        <p:nvSpPr>
          <p:cNvPr id="46" name="PA_椭圆 3"/>
          <p:cNvSpPr/>
          <p:nvPr>
            <p:custDataLst>
              <p:tags r:id="rId6"/>
            </p:custDataLst>
          </p:nvPr>
        </p:nvSpPr>
        <p:spPr>
          <a:xfrm>
            <a:off x="3223934" y="977900"/>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7" name="PA_文本框 10"/>
          <p:cNvSpPr txBox="1"/>
          <p:nvPr>
            <p:custDataLst>
              <p:tags r:id="rId7"/>
            </p:custDataLst>
          </p:nvPr>
        </p:nvSpPr>
        <p:spPr>
          <a:xfrm>
            <a:off x="3428875" y="1471988"/>
            <a:ext cx="2122697" cy="1569660"/>
          </a:xfrm>
          <a:prstGeom prst="rect">
            <a:avLst/>
          </a:prstGeom>
          <a:noFill/>
        </p:spPr>
        <p:txBody>
          <a:bodyPr wrap="none" rtlCol="0">
            <a:spAutoFit/>
          </a:bodyPr>
          <a:lstStyle/>
          <a:p>
            <a:r>
              <a:rPr lang="en-US" altLang="zh-CN" sz="9600" b="1" smtClean="0">
                <a:solidFill>
                  <a:srgbClr val="0070C0"/>
                </a:solidFill>
                <a:latin typeface="Agency FB" panose="020b0503020202020204" pitchFamily="34" charset="0"/>
              </a:rPr>
              <a:t>201X</a:t>
            </a:r>
            <a:endParaRPr lang="zh-CN" altLang="en-US" sz="9600" b="1">
              <a:solidFill>
                <a:srgbClr val="0070C0"/>
              </a:solidFill>
              <a:latin typeface="Agency FB" panose="020b0503020202020204" pitchFamily="34" charset="0"/>
            </a:endParaRPr>
          </a:p>
        </p:txBody>
      </p:sp>
      <p:sp>
        <p:nvSpPr>
          <p:cNvPr id="48" name="PA_椭圆 8"/>
          <p:cNvSpPr/>
          <p:nvPr>
            <p:custDataLst>
              <p:tags r:id="rId8"/>
            </p:custDataLst>
          </p:nvPr>
        </p:nvSpPr>
        <p:spPr>
          <a:xfrm>
            <a:off x="4740686" y="759904"/>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9" name="PA_椭圆 6"/>
          <p:cNvSpPr/>
          <p:nvPr>
            <p:custDataLst>
              <p:tags r:id="rId9"/>
            </p:custDataLst>
          </p:nvPr>
        </p:nvSpPr>
        <p:spPr>
          <a:xfrm>
            <a:off x="5543710" y="1586886"/>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0" name="PA_椭圆 5"/>
          <p:cNvSpPr/>
          <p:nvPr>
            <p:custDataLst>
              <p:tags r:id="rId10"/>
            </p:custDataLst>
          </p:nvPr>
        </p:nvSpPr>
        <p:spPr>
          <a:xfrm>
            <a:off x="5273897" y="2556708"/>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PA_椭圆 5"/>
          <p:cNvSpPr/>
          <p:nvPr>
            <p:custDataLst>
              <p:tags r:id="rId11"/>
            </p:custDataLst>
          </p:nvPr>
        </p:nvSpPr>
        <p:spPr>
          <a:xfrm>
            <a:off x="3361997" y="2879225"/>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PA_椭圆 13"/>
          <p:cNvSpPr/>
          <p:nvPr>
            <p:custDataLst>
              <p:tags r:id="rId12"/>
            </p:custDataLst>
          </p:nvPr>
        </p:nvSpPr>
        <p:spPr>
          <a:xfrm>
            <a:off x="4524404" y="3087737"/>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PA_椭圆 11"/>
          <p:cNvSpPr/>
          <p:nvPr>
            <p:custDataLst>
              <p:tags r:id="rId13"/>
            </p:custDataLst>
          </p:nvPr>
        </p:nvSpPr>
        <p:spPr>
          <a:xfrm>
            <a:off x="3096389" y="1204129"/>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TextBox 12"/>
          <p:cNvSpPr txBox="1"/>
          <p:nvPr/>
        </p:nvSpPr>
        <p:spPr>
          <a:xfrm>
            <a:off x="1959906" y="3762860"/>
            <a:ext cx="5224188" cy="646363"/>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3600">
                <a:solidFill>
                  <a:srgbClr val="0070C0"/>
                </a:solidFill>
                <a:latin typeface="微软雅黑" panose="020b0503020204020204" pitchFamily="34" charset="-122"/>
              </a:rPr>
              <a:t>毕业论文答辩</a:t>
            </a:r>
            <a:r>
              <a:rPr lang="en-US" altLang="zh-CN" sz="3600">
                <a:solidFill>
                  <a:srgbClr val="0070C0"/>
                </a:solidFill>
                <a:latin typeface="微软雅黑" panose="020b0503020204020204" pitchFamily="34" charset="-122"/>
              </a:rPr>
              <a:t>PPT</a:t>
            </a:r>
            <a:r>
              <a:rPr lang="zh-CN" altLang="en-US" sz="3600">
                <a:solidFill>
                  <a:srgbClr val="0070C0"/>
                </a:solidFill>
                <a:latin typeface="微软雅黑" panose="020b0503020204020204" pitchFamily="34" charset="-122"/>
              </a:rPr>
              <a:t>模板</a:t>
            </a:r>
          </a:p>
        </p:txBody>
      </p:sp>
      <p:sp>
        <p:nvSpPr>
          <p:cNvPr id="55" name="TextBox 17"/>
          <p:cNvSpPr txBox="1"/>
          <p:nvPr/>
        </p:nvSpPr>
        <p:spPr>
          <a:xfrm>
            <a:off x="6575300" y="174039"/>
            <a:ext cx="2481616"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anose="02010609030101010101"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zh-CN" altLang="en-US" sz="1600" b="1">
                <a:solidFill>
                  <a:srgbClr val="0070C0"/>
                </a:solidFill>
              </a:rPr>
              <a:t>框架完整 思路清晰 </a:t>
            </a:r>
            <a:endParaRPr lang="en-US" altLang="zh-CN" sz="1600" b="1">
              <a:solidFill>
                <a:srgbClr val="0070C0"/>
              </a:solidFill>
            </a:endParaRPr>
          </a:p>
          <a:p>
            <a:pPr algn="ctr"/>
            <a:r>
              <a:rPr lang="zh-CN" altLang="en-US" sz="1600" b="1">
                <a:solidFill>
                  <a:srgbClr val="0070C0"/>
                </a:solidFill>
              </a:rPr>
              <a:t>设计精细 时尚高端</a:t>
            </a:r>
          </a:p>
        </p:txBody>
      </p:sp>
      <p:sp>
        <p:nvSpPr>
          <p:cNvPr id="56" name="矩形 55"/>
          <p:cNvSpPr/>
          <p:nvPr/>
        </p:nvSpPr>
        <p:spPr>
          <a:xfrm>
            <a:off x="2672281" y="4478151"/>
            <a:ext cx="3799438" cy="338554"/>
          </a:xfrm>
          <a:prstGeom prst="rect">
            <a:avLst/>
          </a:prstGeom>
        </p:spPr>
        <p:txBody>
          <a:bodyPr wrap="none">
            <a:spAutoFit/>
          </a:bodyPr>
          <a:lstStyle/>
          <a:p>
            <a:pPr algn="ctr"/>
            <a:r>
              <a:rPr lang="zh-CN" altLang="en-US" sz="1600">
                <a:latin typeface="微软雅黑" panose="020b0503020204020204" pitchFamily="34" charset="-122"/>
                <a:ea typeface="微软雅黑" panose="020b0503020204020204" pitchFamily="34" charset="-122"/>
              </a:rPr>
              <a:t>答辩人：</a:t>
            </a:r>
            <a:r>
              <a:rPr lang="en-US" altLang="zh-CN" sz="1600">
                <a:latin typeface="微软雅黑" panose="020b0503020204020204" pitchFamily="34" charset="-122"/>
                <a:ea typeface="微软雅黑" panose="020b0503020204020204" pitchFamily="34" charset="-122"/>
              </a:rPr>
              <a:t>XXXXX     </a:t>
            </a:r>
            <a:r>
              <a:rPr lang="zh-CN" altLang="en-US" sz="1600">
                <a:latin typeface="微软雅黑" panose="020b0503020204020204" pitchFamily="34" charset="-122"/>
                <a:ea typeface="微软雅黑" panose="020b0503020204020204" pitchFamily="34" charset="-122"/>
              </a:rPr>
              <a:t>指导老师：</a:t>
            </a:r>
            <a:r>
              <a:rPr lang="en-US" altLang="zh-CN" sz="1600">
                <a:latin typeface="微软雅黑" panose="020b0503020204020204" pitchFamily="34" charset="-122"/>
                <a:ea typeface="微软雅黑" panose="020b0503020204020204" pitchFamily="34" charset="-122"/>
              </a:rPr>
              <a:t>XXXXXX</a:t>
            </a:r>
            <a:endParaRPr lang="zh-CN" altLang="en-US" sz="160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313471" y="96382"/>
            <a:ext cx="1939325" cy="638657"/>
            <a:chOff x="373581" y="265191"/>
            <a:chExt cx="3563818" cy="1173634"/>
          </a:xfrm>
        </p:grpSpPr>
        <p:grpSp>
          <p:nvGrpSpPr>
            <p:cNvPr id="58" name="组合 57"/>
            <p:cNvGrpSpPr/>
            <p:nvPr/>
          </p:nvGrpSpPr>
          <p:grpSpPr>
            <a:xfrm>
              <a:off x="373581" y="265191"/>
              <a:ext cx="1173634" cy="1173634"/>
              <a:chOff x="601230" y="1760778"/>
              <a:chExt cx="3638328" cy="3638328"/>
            </a:xfrm>
          </p:grpSpPr>
          <p:grpSp>
            <p:nvGrpSpPr>
              <p:cNvPr id="60" name="组合 59"/>
              <p:cNvGrpSpPr/>
              <p:nvPr/>
            </p:nvGrpSpPr>
            <p:grpSpPr>
              <a:xfrm>
                <a:off x="601230" y="1760778"/>
                <a:ext cx="3638328" cy="3638328"/>
                <a:chOff x="1827622" y="1343919"/>
                <a:chExt cx="2304000" cy="2304000"/>
              </a:xfrm>
            </p:grpSpPr>
            <p:sp>
              <p:nvSpPr>
                <p:cNvPr id="63" name="椭圆 6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60"/>
              <p:cNvSpPr/>
              <p:nvPr/>
            </p:nvSpPr>
            <p:spPr>
              <a:xfrm>
                <a:off x="1137109" y="2296657"/>
                <a:ext cx="2566568" cy="2566570"/>
              </a:xfrm>
              <a:prstGeom prst="ellipse">
                <a:avLst/>
              </a:prstGeom>
              <a:solidFill>
                <a:srgbClr val="0070C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2" name="图片 6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89902" y="2523887"/>
                <a:ext cx="2359516" cy="2142694"/>
              </a:xfrm>
              <a:prstGeom prst="rect">
                <a:avLst/>
              </a:prstGeom>
            </p:spPr>
          </p:pic>
        </p:grpSp>
        <p:pic>
          <p:nvPicPr>
            <p:cNvPr id="59" name="图片 58"/>
            <p:cNvPicPr>
              <a:picLocks noChangeAspect="1"/>
            </p:cNvPicPr>
            <p:nvPr/>
          </p:nvPicPr>
          <p:blipFill>
            <a:blip r:embed="rId15">
              <a:extLst>
                <a:ext uri="{28A0092B-C50C-407E-A947-70E740481C1C}">
                  <a14:useLocalDpi xmlns:a14="http://schemas.microsoft.com/office/drawing/2010/main" val="0"/>
                </a:ext>
              </a:extLst>
            </a:blip>
            <a:srcRect l="31545"/>
            <a:stretch>
              <a:fillRect/>
            </a:stretch>
          </p:blipFill>
          <p:spPr>
            <a:xfrm>
              <a:off x="1571105" y="282341"/>
              <a:ext cx="2366294" cy="102421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advClick="0" p14:dur="250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par>
                                <p:cTn id="8" presetID="47"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anim calcmode="lin" valueType="num">
                                      <p:cBhvr>
                                        <p:cTn id="11" dur="1000" fill="hold"/>
                                        <p:tgtEl>
                                          <p:spTgt spid="57"/>
                                        </p:tgtEl>
                                        <p:attrNameLst>
                                          <p:attrName>ppt_x</p:attrName>
                                        </p:attrNameLst>
                                      </p:cBhvr>
                                      <p:tavLst>
                                        <p:tav tm="0">
                                          <p:val>
                                            <p:strVal val="#ppt_x"/>
                                          </p:val>
                                        </p:tav>
                                        <p:tav tm="100000">
                                          <p:val>
                                            <p:strVal val="#ppt_x"/>
                                          </p:val>
                                        </p:tav>
                                      </p:tavLst>
                                    </p:anim>
                                    <p:anim calcmode="lin" valueType="num">
                                      <p:cBhvr>
                                        <p:cTn id="12" dur="1000" fill="hold"/>
                                        <p:tgtEl>
                                          <p:spTgt spid="57"/>
                                        </p:tgtEl>
                                        <p:attrNameLst>
                                          <p:attrName>ppt_y</p:attrName>
                                        </p:attrNameLst>
                                      </p:cBhvr>
                                      <p:tavLst>
                                        <p:tav tm="0">
                                          <p:val>
                                            <p:strVal val="#ppt_y-.1"/>
                                          </p:val>
                                        </p:tav>
                                        <p:tav tm="100000">
                                          <p:val>
                                            <p:strVal val="#ppt_y"/>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nodeType="afterGroup">
                            <p:stCondLst>
                              <p:cond delay="1999"/>
                            </p:stCondLst>
                            <p:childTnLst>
                              <p:par>
                                <p:cTn id="17" presetID="53"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250" fill="hold"/>
                                        <p:tgtEl>
                                          <p:spTgt spid="46"/>
                                        </p:tgtEl>
                                        <p:attrNameLst>
                                          <p:attrName>ppt_w</p:attrName>
                                        </p:attrNameLst>
                                      </p:cBhvr>
                                      <p:tavLst>
                                        <p:tav tm="0">
                                          <p:val>
                                            <p:fltVal val="0"/>
                                          </p:val>
                                        </p:tav>
                                        <p:tav tm="100000">
                                          <p:val>
                                            <p:strVal val="#ppt_w"/>
                                          </p:val>
                                        </p:tav>
                                      </p:tavLst>
                                    </p:anim>
                                    <p:anim calcmode="lin" valueType="num">
                                      <p:cBhvr>
                                        <p:cTn id="20" dur="250" fill="hold"/>
                                        <p:tgtEl>
                                          <p:spTgt spid="46"/>
                                        </p:tgtEl>
                                        <p:attrNameLst>
                                          <p:attrName>ppt_h</p:attrName>
                                        </p:attrNameLst>
                                      </p:cBhvr>
                                      <p:tavLst>
                                        <p:tav tm="0">
                                          <p:val>
                                            <p:fltVal val="0"/>
                                          </p:val>
                                        </p:tav>
                                        <p:tav tm="100000">
                                          <p:val>
                                            <p:strVal val="#ppt_h"/>
                                          </p:val>
                                        </p:tav>
                                      </p:tavLst>
                                    </p:anim>
                                    <p:animEffect transition="in" filter="fade">
                                      <p:cBhvr>
                                        <p:cTn id="21" dur="250"/>
                                        <p:tgtEl>
                                          <p:spTgt spid="46"/>
                                        </p:tgtEl>
                                      </p:cBhvr>
                                    </p:animEffect>
                                  </p:childTnLst>
                                </p:cTn>
                              </p:par>
                              <p:par>
                                <p:cTn id="22" presetID="6" presetClass="emph" presetSubtype="0" autoRev="1" fill="hold" grpId="1" nodeType="withEffect">
                                  <p:stCondLst>
                                    <p:cond delay="200"/>
                                  </p:stCondLst>
                                  <p:childTnLst>
                                    <p:animScale>
                                      <p:cBhvr>
                                        <p:cTn id="23" dur="250" fill="hold"/>
                                        <p:tgtEl>
                                          <p:spTgt spid="46"/>
                                        </p:tgtEl>
                                      </p:cBhvr>
                                      <p:by x="105000" y="105000"/>
                                    </p:animScale>
                                  </p:childTnLst>
                                </p:cTn>
                              </p:par>
                              <p:par>
                                <p:cTn id="24" presetID="27" presetClass="emph" presetSubtype="0" fill="remove" grpId="2" nodeType="withEffect">
                                  <p:stCondLst>
                                    <p:cond delay="500"/>
                                  </p:stCondLst>
                                  <p:childTnLst>
                                    <p:animClr clrSpc="rgb" dir="cw">
                                      <p:cBhvr override="childStyle">
                                        <p:cTn id="25" dur="125" autoRev="1" fill="remove"/>
                                        <p:tgtEl>
                                          <p:spTgt spid="46"/>
                                        </p:tgtEl>
                                        <p:attrNameLst>
                                          <p:attrName>style.color</p:attrName>
                                        </p:attrNameLst>
                                      </p:cBhvr>
                                      <p:to>
                                        <a:schemeClr val="bg1"/>
                                      </p:to>
                                    </p:animClr>
                                    <p:animClr clrSpc="rgb" dir="cw">
                                      <p:cBhvr>
                                        <p:cTn id="26" dur="125" autoRev="1" fill="remove"/>
                                        <p:tgtEl>
                                          <p:spTgt spid="46"/>
                                        </p:tgtEl>
                                        <p:attrNameLst>
                                          <p:attrName>fillcolor</p:attrName>
                                        </p:attrNameLst>
                                      </p:cBhvr>
                                      <p:to>
                                        <a:schemeClr val="bg1"/>
                                      </p:to>
                                    </p:animClr>
                                    <p:set>
                                      <p:cBhvr>
                                        <p:cTn id="27" dur="125" autoRev="1" fill="remove"/>
                                        <p:tgtEl>
                                          <p:spTgt spid="46"/>
                                        </p:tgtEl>
                                        <p:attrNameLst>
                                          <p:attrName>fill.type</p:attrName>
                                        </p:attrNameLst>
                                      </p:cBhvr>
                                      <p:to>
                                        <p:strVal val="solid"/>
                                      </p:to>
                                    </p:set>
                                    <p:set>
                                      <p:cBhvr>
                                        <p:cTn id="28" dur="125" autoRev="1" fill="remove"/>
                                        <p:tgtEl>
                                          <p:spTgt spid="46"/>
                                        </p:tgtEl>
                                        <p:attrNameLst>
                                          <p:attrName>fill.on</p:attrName>
                                        </p:attrNameLst>
                                      </p:cBhvr>
                                      <p:to>
                                        <p:strVal val="true"/>
                                      </p:to>
                                    </p:set>
                                  </p:childTnLst>
                                </p:cTn>
                              </p:par>
                              <p:par>
                                <p:cTn id="29" presetID="53" presetClass="entr" presetSubtype="0" fill="hold" grpId="0" nodeType="withEffect">
                                  <p:stCondLst>
                                    <p:cond delay="7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250" fill="hold"/>
                                        <p:tgtEl>
                                          <p:spTgt spid="47"/>
                                        </p:tgtEl>
                                        <p:attrNameLst>
                                          <p:attrName>ppt_w</p:attrName>
                                        </p:attrNameLst>
                                      </p:cBhvr>
                                      <p:tavLst>
                                        <p:tav tm="0">
                                          <p:val>
                                            <p:fltVal val="0"/>
                                          </p:val>
                                        </p:tav>
                                        <p:tav tm="100000">
                                          <p:val>
                                            <p:strVal val="#ppt_w"/>
                                          </p:val>
                                        </p:tav>
                                      </p:tavLst>
                                    </p:anim>
                                    <p:anim calcmode="lin" valueType="num">
                                      <p:cBhvr>
                                        <p:cTn id="32" dur="250" fill="hold"/>
                                        <p:tgtEl>
                                          <p:spTgt spid="47"/>
                                        </p:tgtEl>
                                        <p:attrNameLst>
                                          <p:attrName>ppt_h</p:attrName>
                                        </p:attrNameLst>
                                      </p:cBhvr>
                                      <p:tavLst>
                                        <p:tav tm="0">
                                          <p:val>
                                            <p:fltVal val="0"/>
                                          </p:val>
                                        </p:tav>
                                        <p:tav tm="100000">
                                          <p:val>
                                            <p:strVal val="#ppt_h"/>
                                          </p:val>
                                        </p:tav>
                                      </p:tavLst>
                                    </p:anim>
                                    <p:animEffect transition="in" filter="fade">
                                      <p:cBhvr>
                                        <p:cTn id="33" dur="250"/>
                                        <p:tgtEl>
                                          <p:spTgt spid="47"/>
                                        </p:tgtEl>
                                      </p:cBhvr>
                                    </p:animEffect>
                                  </p:childTnLst>
                                </p:cTn>
                              </p:par>
                              <p:par>
                                <p:cTn id="34" presetID="6" presetClass="emph" presetSubtype="0" decel="100000" fill="hold" grpId="1" nodeType="withEffect">
                                  <p:stCondLst>
                                    <p:cond delay="1000"/>
                                  </p:stCondLst>
                                  <p:childTnLst>
                                    <p:animScale>
                                      <p:cBhvr>
                                        <p:cTn id="35" dur="250" fill="hold"/>
                                        <p:tgtEl>
                                          <p:spTgt spid="47"/>
                                        </p:tgtEl>
                                      </p:cBhvr>
                                      <p:by x="120000" y="120000"/>
                                    </p:animScale>
                                  </p:childTnLst>
                                </p:cTn>
                              </p:par>
                              <p:par>
                                <p:cTn id="36" presetID="6" presetClass="emph" presetSubtype="0" decel="100000" fill="hold" grpId="2" nodeType="withEffect">
                                  <p:stCondLst>
                                    <p:cond delay="1250"/>
                                  </p:stCondLst>
                                  <p:childTnLst>
                                    <p:animScale>
                                      <p:cBhvr>
                                        <p:cTn id="37" dur="250" fill="hold"/>
                                        <p:tgtEl>
                                          <p:spTgt spid="47"/>
                                        </p:tgtEl>
                                      </p:cBhvr>
                                      <p:by x="83000" y="83000"/>
                                    </p:animScale>
                                  </p:childTnLst>
                                </p:cTn>
                              </p:par>
                            </p:childTnLst>
                          </p:cTn>
                        </p:par>
                        <p:par>
                          <p:cTn id="38" fill="hold" nodeType="afterGroup">
                            <p:stCondLst>
                              <p:cond delay="5824"/>
                            </p:stCondLst>
                            <p:childTnLst>
                              <p:par>
                                <p:cTn id="39" presetID="2" presetClass="entr" presetSubtype="6"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1+#ppt_h/2"/>
                                          </p:val>
                                        </p:tav>
                                        <p:tav tm="100000">
                                          <p:val>
                                            <p:strVal val="#ppt_y"/>
                                          </p:val>
                                        </p:tav>
                                      </p:tavLst>
                                    </p:anim>
                                  </p:childTnLst>
                                </p:cTn>
                              </p:par>
                              <p:par>
                                <p:cTn id="43" presetID="2" presetClass="entr" presetSubtype="3" fill="hold" grpId="0" nodeType="withEffect">
                                  <p:stCondLst>
                                    <p:cond delay="1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1+#ppt_w/2"/>
                                          </p:val>
                                        </p:tav>
                                        <p:tav tm="100000">
                                          <p:val>
                                            <p:strVal val="#ppt_x"/>
                                          </p:val>
                                        </p:tav>
                                      </p:tavLst>
                                    </p:anim>
                                    <p:anim calcmode="lin" valueType="num">
                                      <p:cBhvr additive="base">
                                        <p:cTn id="46" dur="500" fill="hold"/>
                                        <p:tgtEl>
                                          <p:spTgt spid="50"/>
                                        </p:tgtEl>
                                        <p:attrNameLst>
                                          <p:attrName>ppt_y</p:attrName>
                                        </p:attrNameLst>
                                      </p:cBhvr>
                                      <p:tavLst>
                                        <p:tav tm="0">
                                          <p:val>
                                            <p:strVal val="0-#ppt_h/2"/>
                                          </p:val>
                                        </p:tav>
                                        <p:tav tm="100000">
                                          <p:val>
                                            <p:strVal val="#ppt_y"/>
                                          </p:val>
                                        </p:tav>
                                      </p:tavLst>
                                    </p:anim>
                                  </p:childTnLst>
                                </p:cTn>
                              </p:par>
                              <p:par>
                                <p:cTn id="47" presetID="2" presetClass="entr" presetSubtype="6"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1+#ppt_w/2"/>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6" fill="hold" grpId="0" nodeType="withEffect">
                                  <p:stCondLst>
                                    <p:cond delay="40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400" fill="hold"/>
                                        <p:tgtEl>
                                          <p:spTgt spid="52"/>
                                        </p:tgtEl>
                                        <p:attrNameLst>
                                          <p:attrName>ppt_x</p:attrName>
                                        </p:attrNameLst>
                                      </p:cBhvr>
                                      <p:tavLst>
                                        <p:tav tm="0">
                                          <p:val>
                                            <p:strVal val="1+#ppt_w/2"/>
                                          </p:val>
                                        </p:tav>
                                        <p:tav tm="100000">
                                          <p:val>
                                            <p:strVal val="#ppt_x"/>
                                          </p:val>
                                        </p:tav>
                                      </p:tavLst>
                                    </p:anim>
                                    <p:anim calcmode="lin" valueType="num">
                                      <p:cBhvr additive="base">
                                        <p:cTn id="54" dur="400" fill="hold"/>
                                        <p:tgtEl>
                                          <p:spTgt spid="52"/>
                                        </p:tgtEl>
                                        <p:attrNameLst>
                                          <p:attrName>ppt_y</p:attrName>
                                        </p:attrNameLst>
                                      </p:cBhvr>
                                      <p:tavLst>
                                        <p:tav tm="0">
                                          <p:val>
                                            <p:strVal val="1+#ppt_h/2"/>
                                          </p:val>
                                        </p:tav>
                                        <p:tav tm="100000">
                                          <p:val>
                                            <p:strVal val="#ppt_y"/>
                                          </p:val>
                                        </p:tav>
                                      </p:tavLst>
                                    </p:anim>
                                  </p:childTnLst>
                                </p:cTn>
                              </p:par>
                              <p:par>
                                <p:cTn id="55" presetID="2" presetClass="entr" presetSubtype="3" fill="hold" grpId="0" nodeType="withEffect">
                                  <p:stCondLst>
                                    <p:cond delay="50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1+#ppt_w/2"/>
                                          </p:val>
                                        </p:tav>
                                        <p:tav tm="100000">
                                          <p:val>
                                            <p:strVal val="#ppt_x"/>
                                          </p:val>
                                        </p:tav>
                                      </p:tavLst>
                                    </p:anim>
                                    <p:anim calcmode="lin" valueType="num">
                                      <p:cBhvr additive="base">
                                        <p:cTn id="58" dur="500" fill="hold"/>
                                        <p:tgtEl>
                                          <p:spTgt spid="48"/>
                                        </p:tgtEl>
                                        <p:attrNameLst>
                                          <p:attrName>ppt_y</p:attrName>
                                        </p:attrNameLst>
                                      </p:cBhvr>
                                      <p:tavLst>
                                        <p:tav tm="0">
                                          <p:val>
                                            <p:strVal val="0-#ppt_h/2"/>
                                          </p:val>
                                        </p:tav>
                                        <p:tav tm="100000">
                                          <p:val>
                                            <p:strVal val="#ppt_y"/>
                                          </p:val>
                                        </p:tav>
                                      </p:tavLst>
                                    </p:anim>
                                  </p:childTnLst>
                                </p:cTn>
                              </p:par>
                              <p:par>
                                <p:cTn id="59" presetID="2" presetClass="entr" presetSubtype="3" fill="hold" grpId="0" nodeType="withEffect">
                                  <p:stCondLst>
                                    <p:cond delay="10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1+#ppt_w/2"/>
                                          </p:val>
                                        </p:tav>
                                        <p:tav tm="100000">
                                          <p:val>
                                            <p:strVal val="#ppt_x"/>
                                          </p:val>
                                        </p:tav>
                                      </p:tavLst>
                                    </p:anim>
                                    <p:anim calcmode="lin" valueType="num">
                                      <p:cBhvr additive="base">
                                        <p:cTn id="62" dur="500" fill="hold"/>
                                        <p:tgtEl>
                                          <p:spTgt spid="51"/>
                                        </p:tgtEl>
                                        <p:attrNameLst>
                                          <p:attrName>ppt_y</p:attrName>
                                        </p:attrNameLst>
                                      </p:cBhvr>
                                      <p:tavLst>
                                        <p:tav tm="0">
                                          <p:val>
                                            <p:strVal val="0-#ppt_h/2"/>
                                          </p:val>
                                        </p:tav>
                                        <p:tav tm="100000">
                                          <p:val>
                                            <p:strVal val="#ppt_y"/>
                                          </p:val>
                                        </p:tav>
                                      </p:tavLst>
                                    </p:anim>
                                  </p:childTnLst>
                                </p:cTn>
                              </p:par>
                              <p:par>
                                <p:cTn id="63" presetID="41" presetClass="entr" presetSubtype="0" fill="hold" grpId="0" nodeType="withEffect">
                                  <p:stCondLst>
                                    <p:cond delay="750"/>
                                  </p:stCondLst>
                                  <p:iterate type="wd">
                                    <p:tmPct val="10000"/>
                                  </p:iterate>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55"/>
                                        </p:tgtEl>
                                        <p:attrNameLst>
                                          <p:attrName>ppt_y</p:attrName>
                                        </p:attrNameLst>
                                      </p:cBhvr>
                                      <p:tavLst>
                                        <p:tav tm="0">
                                          <p:val>
                                            <p:strVal val="#ppt_y"/>
                                          </p:val>
                                        </p:tav>
                                        <p:tav tm="100000">
                                          <p:val>
                                            <p:strVal val="#ppt_y"/>
                                          </p:val>
                                        </p:tav>
                                      </p:tavLst>
                                    </p:anim>
                                    <p:anim calcmode="lin" valueType="num">
                                      <p:cBhvr>
                                        <p:cTn id="67"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55"/>
                                        </p:tgtEl>
                                      </p:cBhvr>
                                    </p:animEffect>
                                  </p:childTnLst>
                                </p:cTn>
                              </p:par>
                              <p:par>
                                <p:cTn id="70" presetID="42" presetClass="entr" presetSubtype="0" fill="hold" nodeType="withEffect">
                                  <p:stCondLst>
                                    <p:cond delay="125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0"/>
                                        <p:tgtEl>
                                          <p:spTgt spid="7"/>
                                        </p:tgtEl>
                                      </p:cBhvr>
                                    </p:animEffect>
                                    <p:anim calcmode="lin" valueType="num">
                                      <p:cBhvr>
                                        <p:cTn id="73" dur="1000" fill="hold"/>
                                        <p:tgtEl>
                                          <p:spTgt spid="7"/>
                                        </p:tgtEl>
                                        <p:attrNameLst>
                                          <p:attrName>ppt_x</p:attrName>
                                        </p:attrNameLst>
                                      </p:cBhvr>
                                      <p:tavLst>
                                        <p:tav tm="0">
                                          <p:val>
                                            <p:strVal val="#ppt_x"/>
                                          </p:val>
                                        </p:tav>
                                        <p:tav tm="100000">
                                          <p:val>
                                            <p:strVal val="#ppt_x"/>
                                          </p:val>
                                        </p:tav>
                                      </p:tavLst>
                                    </p:anim>
                                    <p:anim calcmode="lin" valueType="num">
                                      <p:cBhvr>
                                        <p:cTn id="74" dur="1000" fill="hold"/>
                                        <p:tgtEl>
                                          <p:spTgt spid="7"/>
                                        </p:tgtEl>
                                        <p:attrNameLst>
                                          <p:attrName>ppt_y</p:attrName>
                                        </p:attrNameLst>
                                      </p:cBhvr>
                                      <p:tavLst>
                                        <p:tav tm="0">
                                          <p:val>
                                            <p:strVal val="#ppt_y+.1"/>
                                          </p:val>
                                        </p:tav>
                                        <p:tav tm="100000">
                                          <p:val>
                                            <p:strVal val="#ppt_y"/>
                                          </p:val>
                                        </p:tav>
                                      </p:tavLst>
                                    </p:anim>
                                  </p:childTnLst>
                                </p:cTn>
                              </p:par>
                              <p:par>
                                <p:cTn id="75" presetID="41" presetClass="entr" presetSubtype="0" fill="hold" grpId="0" nodeType="withEffect">
                                  <p:stCondLst>
                                    <p:cond delay="2000"/>
                                  </p:stCondLst>
                                  <p:iterate type="wd">
                                    <p:tmPct val="10000"/>
                                  </p:iterate>
                                  <p:childTnLst>
                                    <p:set>
                                      <p:cBhvr>
                                        <p:cTn id="76" dur="1" fill="hold">
                                          <p:stCondLst>
                                            <p:cond delay="0"/>
                                          </p:stCondLst>
                                        </p:cTn>
                                        <p:tgtEl>
                                          <p:spTgt spid="54"/>
                                        </p:tgtEl>
                                        <p:attrNameLst>
                                          <p:attrName>style.visibility</p:attrName>
                                        </p:attrNameLst>
                                      </p:cBhvr>
                                      <p:to>
                                        <p:strVal val="visible"/>
                                      </p:to>
                                    </p:set>
                                    <p:anim calcmode="lin" valueType="num">
                                      <p:cBhvr>
                                        <p:cTn id="77"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54"/>
                                        </p:tgtEl>
                                        <p:attrNameLst>
                                          <p:attrName>ppt_y</p:attrName>
                                        </p:attrNameLst>
                                      </p:cBhvr>
                                      <p:tavLst>
                                        <p:tav tm="0">
                                          <p:val>
                                            <p:strVal val="#ppt_y"/>
                                          </p:val>
                                        </p:tav>
                                        <p:tav tm="100000">
                                          <p:val>
                                            <p:strVal val="#ppt_y"/>
                                          </p:val>
                                        </p:tav>
                                      </p:tavLst>
                                    </p:anim>
                                    <p:anim calcmode="lin" valueType="num">
                                      <p:cBhvr>
                                        <p:cTn id="79"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54"/>
                                        </p:tgtEl>
                                      </p:cBhvr>
                                    </p:animEffect>
                                  </p:childTnLst>
                                </p:cTn>
                              </p:par>
                              <p:par>
                                <p:cTn id="82" presetID="41" presetClass="entr" presetSubtype="0" fill="hold" grpId="0" nodeType="withEffect">
                                  <p:stCondLst>
                                    <p:cond delay="2500"/>
                                  </p:stCondLst>
                                  <p:iterate type="wd">
                                    <p:tmPct val="10000"/>
                                  </p:iterate>
                                  <p:childTnLst>
                                    <p:set>
                                      <p:cBhvr>
                                        <p:cTn id="83" dur="1" fill="hold">
                                          <p:stCondLst>
                                            <p:cond delay="0"/>
                                          </p:stCondLst>
                                        </p:cTn>
                                        <p:tgtEl>
                                          <p:spTgt spid="56"/>
                                        </p:tgtEl>
                                        <p:attrNameLst>
                                          <p:attrName>style.visibility</p:attrName>
                                        </p:attrNameLst>
                                      </p:cBhvr>
                                      <p:to>
                                        <p:strVal val="visible"/>
                                      </p:to>
                                    </p:set>
                                    <p:anim calcmode="lin" valueType="num">
                                      <p:cBhvr>
                                        <p:cTn id="84"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56"/>
                                        </p:tgtEl>
                                        <p:attrNameLst>
                                          <p:attrName>ppt_y</p:attrName>
                                        </p:attrNameLst>
                                      </p:cBhvr>
                                      <p:tavLst>
                                        <p:tav tm="0">
                                          <p:val>
                                            <p:strVal val="#ppt_y"/>
                                          </p:val>
                                        </p:tav>
                                        <p:tav tm="100000">
                                          <p:val>
                                            <p:strVal val="#ppt_y"/>
                                          </p:val>
                                        </p:tav>
                                      </p:tavLst>
                                    </p:anim>
                                    <p:anim calcmode="lin" valueType="num">
                                      <p:cBhvr>
                                        <p:cTn id="86"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Prev" delay="0">
                      <p:tgtEl>
                        <p:sldTgt/>
                      </p:tgtEl>
                    </p:cond>
                    <p:cond evt="onStopAudio" delay="0">
                      <p:tgtEl>
                        <p:sldTgt/>
                      </p:tgtEl>
                    </p:cond>
                  </p:endCondLst>
                </p:cTn>
                <p:tgtEl>
                  <p:spTgt spid="45"/>
                </p:tgtEl>
              </p:cMediaNode>
            </p:audio>
          </p:childTnLst>
        </p:cTn>
      </p:par>
    </p:tnLst>
    <p:bldLst>
      <p:bldP spid="12" grpId="0" animBg="1"/>
      <p:bldP spid="46" grpId="0" animBg="1"/>
      <p:bldP spid="46" grpId="1" animBg="1"/>
      <p:bldP spid="46" grpId="2" animBg="1"/>
      <p:bldP spid="47" grpId="0"/>
      <p:bldP spid="47" grpId="1"/>
      <p:bldP spid="47" grpId="2"/>
      <p:bldP spid="48" grpId="0" animBg="1"/>
      <p:bldP spid="49" grpId="0" animBg="1"/>
      <p:bldP spid="50" grpId="0" animBg="1"/>
      <p:bldP spid="51" grpId="0" animBg="1"/>
      <p:bldP spid="52" grpId="0" animBg="1"/>
      <p:bldP spid="53" grpId="0" animBg="1"/>
      <p:bldP spid="54" grpId="0"/>
      <p:bldP spid="55" grpId="0"/>
      <p:bldP spid="56" grpId="0"/>
    </p:bldLst>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研究思路</a:t>
            </a: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74" y="3112215"/>
            <a:ext cx="2198281" cy="1936811"/>
          </a:xfrm>
          <a:prstGeom prst="rect">
            <a:avLst/>
          </a:prstGeom>
        </p:spPr>
      </p:pic>
      <p:grpSp>
        <p:nvGrpSpPr>
          <p:cNvPr id="140" name="组合 139"/>
          <p:cNvGrpSpPr/>
          <p:nvPr/>
        </p:nvGrpSpPr>
        <p:grpSpPr>
          <a:xfrm>
            <a:off x="3231657" y="1540475"/>
            <a:ext cx="2634682" cy="2647321"/>
            <a:chOff x="4208000" y="2525929"/>
            <a:chExt cx="1434584" cy="1441466"/>
          </a:xfrm>
          <a:solidFill>
            <a:srgbClr val="0070C0"/>
          </a:solidFill>
          <a:effectLst>
            <a:outerShdw blurRad="152400" dist="38100" dir="2700000" algn="tl" rotWithShape="0">
              <a:prstClr val="black">
                <a:alpha val="37000"/>
              </a:prstClr>
            </a:outerShdw>
          </a:effectLst>
        </p:grpSpPr>
        <p:sp>
          <p:nvSpPr>
            <p:cNvPr id="14" name="Freeform 5"/>
            <p:cNvSpPr/>
            <p:nvPr/>
          </p:nvSpPr>
          <p:spPr bwMode="auto">
            <a:xfrm>
              <a:off x="4208000" y="2525929"/>
              <a:ext cx="713468" cy="1441466"/>
            </a:xfrm>
            <a:custGeom>
              <a:gdLst>
                <a:gd name="T0" fmla="*/ 621 w 627"/>
                <a:gd name="T1" fmla="*/ 1266 h 1266"/>
                <a:gd name="T2" fmla="*/ 180 w 627"/>
                <a:gd name="T3" fmla="*/ 1072 h 1266"/>
                <a:gd name="T4" fmla="*/ 0 w 627"/>
                <a:gd name="T5" fmla="*/ 631 h 1266"/>
                <a:gd name="T6" fmla="*/ 180 w 627"/>
                <a:gd name="T7" fmla="*/ 190 h 1266"/>
                <a:gd name="T8" fmla="*/ 627 w 627"/>
                <a:gd name="T9" fmla="*/ 0 h 1266"/>
                <a:gd name="T10" fmla="*/ 609 w 627"/>
                <a:gd name="T11" fmla="*/ 23 h 1266"/>
                <a:gd name="T12" fmla="*/ 24 w 627"/>
                <a:gd name="T13" fmla="*/ 631 h 1266"/>
                <a:gd name="T14" fmla="*/ 621 w 627"/>
                <a:gd name="T15" fmla="*/ 1242 h 1266"/>
                <a:gd name="T16" fmla="*/ 621 w 627"/>
                <a:gd name="T17" fmla="*/ 1266 h 126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1266">
                  <a:moveTo>
                    <a:pt x="621" y="1266"/>
                  </a:moveTo>
                  <a:cubicBezTo>
                    <a:pt x="459" y="1260"/>
                    <a:pt x="295" y="1189"/>
                    <a:pt x="180" y="1072"/>
                  </a:cubicBezTo>
                  <a:cubicBezTo>
                    <a:pt x="64" y="954"/>
                    <a:pt x="0" y="797"/>
                    <a:pt x="0" y="631"/>
                  </a:cubicBezTo>
                  <a:cubicBezTo>
                    <a:pt x="0" y="465"/>
                    <a:pt x="64" y="309"/>
                    <a:pt x="180" y="190"/>
                  </a:cubicBezTo>
                  <a:cubicBezTo>
                    <a:pt x="295" y="73"/>
                    <a:pt x="464" y="6"/>
                    <a:pt x="627" y="0"/>
                  </a:cubicBezTo>
                  <a:cubicBezTo>
                    <a:pt x="609" y="23"/>
                    <a:pt x="609" y="23"/>
                    <a:pt x="609" y="23"/>
                  </a:cubicBezTo>
                  <a:cubicBezTo>
                    <a:pt x="285" y="36"/>
                    <a:pt x="24" y="307"/>
                    <a:pt x="24" y="631"/>
                  </a:cubicBezTo>
                  <a:cubicBezTo>
                    <a:pt x="24" y="955"/>
                    <a:pt x="298" y="1230"/>
                    <a:pt x="621" y="1242"/>
                  </a:cubicBezTo>
                  <a:lnTo>
                    <a:pt x="621" y="1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p:nvPr/>
          </p:nvSpPr>
          <p:spPr bwMode="auto">
            <a:xfrm>
              <a:off x="4561293" y="2525929"/>
              <a:ext cx="353293" cy="1436112"/>
            </a:xfrm>
            <a:custGeom>
              <a:gdLst>
                <a:gd name="T0" fmla="*/ 310 w 310"/>
                <a:gd name="T1" fmla="*/ 1261 h 1261"/>
                <a:gd name="T2" fmla="*/ 89 w 310"/>
                <a:gd name="T3" fmla="*/ 1072 h 1261"/>
                <a:gd name="T4" fmla="*/ 0 w 310"/>
                <a:gd name="T5" fmla="*/ 631 h 1261"/>
                <a:gd name="T6" fmla="*/ 89 w 310"/>
                <a:gd name="T7" fmla="*/ 191 h 1261"/>
                <a:gd name="T8" fmla="*/ 310 w 310"/>
                <a:gd name="T9" fmla="*/ 0 h 1261"/>
                <a:gd name="T10" fmla="*/ 310 w 310"/>
                <a:gd name="T11" fmla="*/ 24 h 1261"/>
                <a:gd name="T12" fmla="*/ 23 w 310"/>
                <a:gd name="T13" fmla="*/ 631 h 1261"/>
                <a:gd name="T14" fmla="*/ 310 w 310"/>
                <a:gd name="T15" fmla="*/ 1238 h 1261"/>
                <a:gd name="T16" fmla="*/ 310 w 310"/>
                <a:gd name="T17" fmla="*/ 1261 h 12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261">
                  <a:moveTo>
                    <a:pt x="310" y="1261"/>
                  </a:moveTo>
                  <a:cubicBezTo>
                    <a:pt x="231" y="1250"/>
                    <a:pt x="144" y="1183"/>
                    <a:pt x="89" y="1072"/>
                  </a:cubicBezTo>
                  <a:cubicBezTo>
                    <a:pt x="32" y="954"/>
                    <a:pt x="0" y="798"/>
                    <a:pt x="0" y="631"/>
                  </a:cubicBezTo>
                  <a:cubicBezTo>
                    <a:pt x="0" y="464"/>
                    <a:pt x="32" y="308"/>
                    <a:pt x="89" y="191"/>
                  </a:cubicBezTo>
                  <a:cubicBezTo>
                    <a:pt x="144" y="79"/>
                    <a:pt x="231" y="12"/>
                    <a:pt x="310" y="0"/>
                  </a:cubicBezTo>
                  <a:cubicBezTo>
                    <a:pt x="310" y="24"/>
                    <a:pt x="310" y="24"/>
                    <a:pt x="310" y="24"/>
                  </a:cubicBezTo>
                  <a:cubicBezTo>
                    <a:pt x="156" y="49"/>
                    <a:pt x="23" y="313"/>
                    <a:pt x="23" y="631"/>
                  </a:cubicBezTo>
                  <a:cubicBezTo>
                    <a:pt x="23" y="949"/>
                    <a:pt x="156" y="1213"/>
                    <a:pt x="310" y="1238"/>
                  </a:cubicBezTo>
                  <a:lnTo>
                    <a:pt x="310" y="12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7"/>
            <p:cNvSpPr>
              <a:spLocks noChangeArrowheads="1"/>
            </p:cNvSpPr>
            <p:nvPr/>
          </p:nvSpPr>
          <p:spPr bwMode="auto">
            <a:xfrm>
              <a:off x="4914586" y="2525929"/>
              <a:ext cx="27529" cy="14414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8"/>
            <p:cNvSpPr/>
            <p:nvPr/>
          </p:nvSpPr>
          <p:spPr bwMode="auto">
            <a:xfrm>
              <a:off x="4942115" y="2525929"/>
              <a:ext cx="352528" cy="1441466"/>
            </a:xfrm>
            <a:custGeom>
              <a:gdLst>
                <a:gd name="T0" fmla="*/ 0 w 310"/>
                <a:gd name="T1" fmla="*/ 1242 h 1266"/>
                <a:gd name="T2" fmla="*/ 287 w 310"/>
                <a:gd name="T3" fmla="*/ 631 h 1266"/>
                <a:gd name="T4" fmla="*/ 12 w 310"/>
                <a:gd name="T5" fmla="*/ 25 h 1266"/>
                <a:gd name="T6" fmla="*/ 0 w 310"/>
                <a:gd name="T7" fmla="*/ 0 h 1266"/>
                <a:gd name="T8" fmla="*/ 221 w 310"/>
                <a:gd name="T9" fmla="*/ 191 h 1266"/>
                <a:gd name="T10" fmla="*/ 310 w 310"/>
                <a:gd name="T11" fmla="*/ 631 h 1266"/>
                <a:gd name="T12" fmla="*/ 221 w 310"/>
                <a:gd name="T13" fmla="*/ 1072 h 1266"/>
                <a:gd name="T14" fmla="*/ 0 w 310"/>
                <a:gd name="T15" fmla="*/ 1266 h 1266"/>
                <a:gd name="T16" fmla="*/ 0 w 310"/>
                <a:gd name="T17" fmla="*/ 1242 h 126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266">
                  <a:moveTo>
                    <a:pt x="0" y="1242"/>
                  </a:moveTo>
                  <a:cubicBezTo>
                    <a:pt x="154" y="1217"/>
                    <a:pt x="287" y="949"/>
                    <a:pt x="287" y="631"/>
                  </a:cubicBezTo>
                  <a:cubicBezTo>
                    <a:pt x="287" y="313"/>
                    <a:pt x="167" y="50"/>
                    <a:pt x="12" y="25"/>
                  </a:cubicBezTo>
                  <a:cubicBezTo>
                    <a:pt x="0" y="0"/>
                    <a:pt x="0" y="0"/>
                    <a:pt x="0" y="0"/>
                  </a:cubicBezTo>
                  <a:cubicBezTo>
                    <a:pt x="79" y="11"/>
                    <a:pt x="166" y="79"/>
                    <a:pt x="221" y="191"/>
                  </a:cubicBezTo>
                  <a:cubicBezTo>
                    <a:pt x="278" y="308"/>
                    <a:pt x="310" y="464"/>
                    <a:pt x="310" y="631"/>
                  </a:cubicBezTo>
                  <a:cubicBezTo>
                    <a:pt x="310" y="798"/>
                    <a:pt x="278" y="954"/>
                    <a:pt x="221" y="1072"/>
                  </a:cubicBezTo>
                  <a:cubicBezTo>
                    <a:pt x="166" y="1183"/>
                    <a:pt x="79" y="1255"/>
                    <a:pt x="0" y="1266"/>
                  </a:cubicBezTo>
                  <a:lnTo>
                    <a:pt x="0" y="1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p:nvPr/>
          </p:nvSpPr>
          <p:spPr bwMode="auto">
            <a:xfrm>
              <a:off x="4935998" y="2525929"/>
              <a:ext cx="706586" cy="1436112"/>
            </a:xfrm>
            <a:custGeom>
              <a:gdLst>
                <a:gd name="T0" fmla="*/ 0 w 621"/>
                <a:gd name="T1" fmla="*/ 1238 h 1261"/>
                <a:gd name="T2" fmla="*/ 597 w 621"/>
                <a:gd name="T3" fmla="*/ 630 h 1261"/>
                <a:gd name="T4" fmla="*/ 0 w 621"/>
                <a:gd name="T5" fmla="*/ 23 h 1261"/>
                <a:gd name="T6" fmla="*/ 0 w 621"/>
                <a:gd name="T7" fmla="*/ 0 h 1261"/>
                <a:gd name="T8" fmla="*/ 440 w 621"/>
                <a:gd name="T9" fmla="*/ 188 h 1261"/>
                <a:gd name="T10" fmla="*/ 621 w 621"/>
                <a:gd name="T11" fmla="*/ 630 h 1261"/>
                <a:gd name="T12" fmla="*/ 440 w 621"/>
                <a:gd name="T13" fmla="*/ 1071 h 1261"/>
                <a:gd name="T14" fmla="*/ 0 w 621"/>
                <a:gd name="T15" fmla="*/ 1261 h 1261"/>
                <a:gd name="T16" fmla="*/ 0 w 621"/>
                <a:gd name="T17" fmla="*/ 1238 h 12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1" h="1261">
                  <a:moveTo>
                    <a:pt x="0" y="1238"/>
                  </a:moveTo>
                  <a:cubicBezTo>
                    <a:pt x="323" y="1225"/>
                    <a:pt x="597" y="954"/>
                    <a:pt x="597" y="630"/>
                  </a:cubicBezTo>
                  <a:cubicBezTo>
                    <a:pt x="597" y="306"/>
                    <a:pt x="323" y="36"/>
                    <a:pt x="0" y="23"/>
                  </a:cubicBezTo>
                  <a:cubicBezTo>
                    <a:pt x="0" y="0"/>
                    <a:pt x="0" y="0"/>
                    <a:pt x="0" y="0"/>
                  </a:cubicBezTo>
                  <a:cubicBezTo>
                    <a:pt x="162" y="6"/>
                    <a:pt x="326" y="72"/>
                    <a:pt x="440" y="188"/>
                  </a:cubicBezTo>
                  <a:cubicBezTo>
                    <a:pt x="557" y="307"/>
                    <a:pt x="621" y="464"/>
                    <a:pt x="621" y="630"/>
                  </a:cubicBezTo>
                  <a:cubicBezTo>
                    <a:pt x="621" y="795"/>
                    <a:pt x="557" y="952"/>
                    <a:pt x="440" y="1071"/>
                  </a:cubicBezTo>
                  <a:cubicBezTo>
                    <a:pt x="326" y="1188"/>
                    <a:pt x="162" y="1255"/>
                    <a:pt x="0" y="1261"/>
                  </a:cubicBezTo>
                  <a:lnTo>
                    <a:pt x="0" y="1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4248530" y="3230986"/>
              <a:ext cx="1358113" cy="267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364765" y="2822634"/>
              <a:ext cx="1126408" cy="147588"/>
            </a:xfrm>
            <a:custGeom>
              <a:gdLst>
                <a:gd name="T0" fmla="*/ 495 w 990"/>
                <a:gd name="T1" fmla="*/ 129 h 129"/>
                <a:gd name="T2" fmla="*/ 0 w 990"/>
                <a:gd name="T3" fmla="*/ 20 h 129"/>
                <a:gd name="T4" fmla="*/ 11 w 990"/>
                <a:gd name="T5" fmla="*/ 0 h 129"/>
                <a:gd name="T6" fmla="*/ 495 w 990"/>
                <a:gd name="T7" fmla="*/ 107 h 129"/>
                <a:gd name="T8" fmla="*/ 979 w 990"/>
                <a:gd name="T9" fmla="*/ 0 h 129"/>
                <a:gd name="T10" fmla="*/ 990 w 990"/>
                <a:gd name="T11" fmla="*/ 20 h 129"/>
                <a:gd name="T12" fmla="*/ 495 w 990"/>
                <a:gd name="T13" fmla="*/ 129 h 129"/>
              </a:gdLst>
              <a:cxnLst>
                <a:cxn ang="0">
                  <a:pos x="T0" y="T1"/>
                </a:cxn>
                <a:cxn ang="0">
                  <a:pos x="T2" y="T3"/>
                </a:cxn>
                <a:cxn ang="0">
                  <a:pos x="T4" y="T5"/>
                </a:cxn>
                <a:cxn ang="0">
                  <a:pos x="T6" y="T7"/>
                </a:cxn>
                <a:cxn ang="0">
                  <a:pos x="T8" y="T9"/>
                </a:cxn>
                <a:cxn ang="0">
                  <a:pos x="T10" y="T11"/>
                </a:cxn>
                <a:cxn ang="0">
                  <a:pos x="T12" y="T13"/>
                </a:cxn>
              </a:cxnLst>
              <a:rect l="0" t="0" r="r" b="b"/>
              <a:pathLst>
                <a:path w="990" h="129">
                  <a:moveTo>
                    <a:pt x="495" y="129"/>
                  </a:moveTo>
                  <a:cubicBezTo>
                    <a:pt x="310" y="129"/>
                    <a:pt x="134" y="90"/>
                    <a:pt x="0" y="20"/>
                  </a:cubicBezTo>
                  <a:cubicBezTo>
                    <a:pt x="11" y="0"/>
                    <a:pt x="11" y="0"/>
                    <a:pt x="11" y="0"/>
                  </a:cubicBezTo>
                  <a:cubicBezTo>
                    <a:pt x="144" y="69"/>
                    <a:pt x="315" y="107"/>
                    <a:pt x="495" y="107"/>
                  </a:cubicBezTo>
                  <a:cubicBezTo>
                    <a:pt x="675" y="107"/>
                    <a:pt x="846" y="69"/>
                    <a:pt x="979" y="0"/>
                  </a:cubicBezTo>
                  <a:cubicBezTo>
                    <a:pt x="990" y="20"/>
                    <a:pt x="990" y="20"/>
                    <a:pt x="990" y="20"/>
                  </a:cubicBezTo>
                  <a:cubicBezTo>
                    <a:pt x="856" y="90"/>
                    <a:pt x="680" y="129"/>
                    <a:pt x="495"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p:nvPr/>
          </p:nvSpPr>
          <p:spPr bwMode="auto">
            <a:xfrm>
              <a:off x="4364765" y="3500926"/>
              <a:ext cx="1126408" cy="146823"/>
            </a:xfrm>
            <a:custGeom>
              <a:gdLst>
                <a:gd name="T0" fmla="*/ 979 w 990"/>
                <a:gd name="T1" fmla="*/ 129 h 129"/>
                <a:gd name="T2" fmla="*/ 495 w 990"/>
                <a:gd name="T3" fmla="*/ 22 h 129"/>
                <a:gd name="T4" fmla="*/ 11 w 990"/>
                <a:gd name="T5" fmla="*/ 129 h 129"/>
                <a:gd name="T6" fmla="*/ 0 w 990"/>
                <a:gd name="T7" fmla="*/ 109 h 129"/>
                <a:gd name="T8" fmla="*/ 495 w 990"/>
                <a:gd name="T9" fmla="*/ 0 h 129"/>
                <a:gd name="T10" fmla="*/ 990 w 990"/>
                <a:gd name="T11" fmla="*/ 109 h 129"/>
                <a:gd name="T12" fmla="*/ 979 w 990"/>
                <a:gd name="T13" fmla="*/ 129 h 129"/>
              </a:gdLst>
              <a:cxnLst>
                <a:cxn ang="0">
                  <a:pos x="T0" y="T1"/>
                </a:cxn>
                <a:cxn ang="0">
                  <a:pos x="T2" y="T3"/>
                </a:cxn>
                <a:cxn ang="0">
                  <a:pos x="T4" y="T5"/>
                </a:cxn>
                <a:cxn ang="0">
                  <a:pos x="T6" y="T7"/>
                </a:cxn>
                <a:cxn ang="0">
                  <a:pos x="T8" y="T9"/>
                </a:cxn>
                <a:cxn ang="0">
                  <a:pos x="T10" y="T11"/>
                </a:cxn>
                <a:cxn ang="0">
                  <a:pos x="T12" y="T13"/>
                </a:cxn>
              </a:cxnLst>
              <a:rect l="0" t="0" r="r" b="b"/>
              <a:pathLst>
                <a:path w="990" h="129">
                  <a:moveTo>
                    <a:pt x="979" y="129"/>
                  </a:moveTo>
                  <a:cubicBezTo>
                    <a:pt x="846" y="60"/>
                    <a:pt x="675" y="22"/>
                    <a:pt x="495" y="22"/>
                  </a:cubicBezTo>
                  <a:cubicBezTo>
                    <a:pt x="315" y="22"/>
                    <a:pt x="143" y="60"/>
                    <a:pt x="11" y="129"/>
                  </a:cubicBezTo>
                  <a:cubicBezTo>
                    <a:pt x="0" y="109"/>
                    <a:pt x="0" y="109"/>
                    <a:pt x="0" y="109"/>
                  </a:cubicBezTo>
                  <a:cubicBezTo>
                    <a:pt x="134" y="38"/>
                    <a:pt x="310" y="0"/>
                    <a:pt x="495" y="0"/>
                  </a:cubicBezTo>
                  <a:cubicBezTo>
                    <a:pt x="680" y="0"/>
                    <a:pt x="856" y="38"/>
                    <a:pt x="990" y="109"/>
                  </a:cubicBezTo>
                  <a:lnTo>
                    <a:pt x="979" y="1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3" name="组合 142"/>
          <p:cNvGrpSpPr/>
          <p:nvPr/>
        </p:nvGrpSpPr>
        <p:grpSpPr>
          <a:xfrm>
            <a:off x="5293520" y="1900123"/>
            <a:ext cx="807528" cy="1122129"/>
            <a:chOff x="5975230" y="1962309"/>
            <a:chExt cx="425940" cy="591880"/>
          </a:xfrm>
        </p:grpSpPr>
        <p:sp>
          <p:nvSpPr>
            <p:cNvPr id="22" name="Freeform 13"/>
            <p:cNvSpPr/>
            <p:nvPr/>
          </p:nvSpPr>
          <p:spPr bwMode="auto">
            <a:xfrm>
              <a:off x="5975230" y="1962309"/>
              <a:ext cx="425940" cy="591880"/>
            </a:xfrm>
            <a:custGeom>
              <a:gdLst>
                <a:gd name="T0" fmla="*/ 374 w 374"/>
                <a:gd name="T1" fmla="*/ 187 h 520"/>
                <a:gd name="T2" fmla="*/ 187 w 374"/>
                <a:gd name="T3" fmla="*/ 520 h 520"/>
                <a:gd name="T4" fmla="*/ 0 w 374"/>
                <a:gd name="T5" fmla="*/ 187 h 520"/>
                <a:gd name="T6" fmla="*/ 187 w 374"/>
                <a:gd name="T7" fmla="*/ 0 h 520"/>
                <a:gd name="T8" fmla="*/ 374 w 374"/>
                <a:gd name="T9" fmla="*/ 187 h 520"/>
              </a:gdLst>
              <a:cxnLst>
                <a:cxn ang="0">
                  <a:pos x="T0" y="T1"/>
                </a:cxn>
                <a:cxn ang="0">
                  <a:pos x="T2" y="T3"/>
                </a:cxn>
                <a:cxn ang="0">
                  <a:pos x="T4" y="T5"/>
                </a:cxn>
                <a:cxn ang="0">
                  <a:pos x="T6" y="T7"/>
                </a:cxn>
                <a:cxn ang="0">
                  <a:pos x="T8" y="T9"/>
                </a:cxn>
              </a:cxnLst>
              <a:rect l="0" t="0" r="r" b="b"/>
              <a:pathLst>
                <a:path w="374" h="520">
                  <a:moveTo>
                    <a:pt x="374" y="187"/>
                  </a:moveTo>
                  <a:cubicBezTo>
                    <a:pt x="374" y="290"/>
                    <a:pt x="187" y="520"/>
                    <a:pt x="187" y="520"/>
                  </a:cubicBezTo>
                  <a:cubicBezTo>
                    <a:pt x="187" y="520"/>
                    <a:pt x="0" y="290"/>
                    <a:pt x="0" y="187"/>
                  </a:cubicBezTo>
                  <a:cubicBezTo>
                    <a:pt x="0" y="83"/>
                    <a:pt x="83" y="0"/>
                    <a:pt x="187" y="0"/>
                  </a:cubicBezTo>
                  <a:cubicBezTo>
                    <a:pt x="290" y="0"/>
                    <a:pt x="374" y="83"/>
                    <a:pt x="374" y="187"/>
                  </a:cubicBezTo>
                  <a:close/>
                </a:path>
              </a:pathLst>
            </a:custGeom>
            <a:solidFill>
              <a:srgbClr val="416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4"/>
            <p:cNvSpPr>
              <a:spLocks noChangeArrowheads="1"/>
            </p:cNvSpPr>
            <p:nvPr/>
          </p:nvSpPr>
          <p:spPr bwMode="auto">
            <a:xfrm>
              <a:off x="6018818" y="2005132"/>
              <a:ext cx="338764" cy="33952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p:nvPr/>
          </p:nvSpPr>
          <p:spPr bwMode="auto">
            <a:xfrm>
              <a:off x="6190876" y="2136661"/>
              <a:ext cx="4588" cy="129235"/>
            </a:xfrm>
            <a:custGeom>
              <a:gdLst>
                <a:gd name="T0" fmla="*/ 2 w 4"/>
                <a:gd name="T1" fmla="*/ 114 h 114"/>
                <a:gd name="T2" fmla="*/ 2 w 4"/>
                <a:gd name="T3" fmla="*/ 114 h 114"/>
                <a:gd name="T4" fmla="*/ 0 w 4"/>
                <a:gd name="T5" fmla="*/ 112 h 114"/>
                <a:gd name="T6" fmla="*/ 2 w 4"/>
                <a:gd name="T7" fmla="*/ 1 h 114"/>
                <a:gd name="T8" fmla="*/ 3 w 4"/>
                <a:gd name="T9" fmla="*/ 0 h 114"/>
                <a:gd name="T10" fmla="*/ 4 w 4"/>
                <a:gd name="T11" fmla="*/ 1 h 114"/>
                <a:gd name="T12" fmla="*/ 3 w 4"/>
                <a:gd name="T13" fmla="*/ 112 h 114"/>
                <a:gd name="T14" fmla="*/ 2 w 4"/>
                <a:gd name="T15" fmla="*/ 114 h 11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4">
                  <a:moveTo>
                    <a:pt x="2" y="114"/>
                  </a:moveTo>
                  <a:cubicBezTo>
                    <a:pt x="2" y="114"/>
                    <a:pt x="2" y="114"/>
                    <a:pt x="2" y="114"/>
                  </a:cubicBezTo>
                  <a:cubicBezTo>
                    <a:pt x="1" y="114"/>
                    <a:pt x="0" y="113"/>
                    <a:pt x="0" y="112"/>
                  </a:cubicBezTo>
                  <a:cubicBezTo>
                    <a:pt x="2" y="1"/>
                    <a:pt x="2" y="1"/>
                    <a:pt x="2" y="1"/>
                  </a:cubicBezTo>
                  <a:cubicBezTo>
                    <a:pt x="2" y="1"/>
                    <a:pt x="2" y="0"/>
                    <a:pt x="3" y="0"/>
                  </a:cubicBezTo>
                  <a:cubicBezTo>
                    <a:pt x="4" y="0"/>
                    <a:pt x="4" y="1"/>
                    <a:pt x="4" y="1"/>
                  </a:cubicBezTo>
                  <a:cubicBezTo>
                    <a:pt x="3" y="112"/>
                    <a:pt x="3" y="112"/>
                    <a:pt x="3" y="112"/>
                  </a:cubicBezTo>
                  <a:cubicBezTo>
                    <a:pt x="3" y="113"/>
                    <a:pt x="3" y="114"/>
                    <a:pt x="2" y="114"/>
                  </a:cubicBezTo>
                  <a:close/>
                </a:path>
              </a:pathLst>
            </a:custGeom>
            <a:solidFill>
              <a:srgbClr val="416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6103700" y="2169543"/>
              <a:ext cx="3824" cy="92529"/>
            </a:xfrm>
            <a:custGeom>
              <a:gdLst>
                <a:gd name="T0" fmla="*/ 2 w 3"/>
                <a:gd name="T1" fmla="*/ 0 h 81"/>
                <a:gd name="T2" fmla="*/ 0 w 3"/>
                <a:gd name="T3" fmla="*/ 2 h 81"/>
                <a:gd name="T4" fmla="*/ 0 w 3"/>
                <a:gd name="T5" fmla="*/ 80 h 81"/>
                <a:gd name="T6" fmla="*/ 2 w 3"/>
                <a:gd name="T7" fmla="*/ 81 h 81"/>
                <a:gd name="T8" fmla="*/ 3 w 3"/>
                <a:gd name="T9" fmla="*/ 80 h 81"/>
                <a:gd name="T10" fmla="*/ 3 w 3"/>
                <a:gd name="T11" fmla="*/ 2 h 81"/>
                <a:gd name="T12" fmla="*/ 2 w 3"/>
                <a:gd name="T13" fmla="*/ 0 h 81"/>
              </a:gdLst>
              <a:cxnLst>
                <a:cxn ang="0">
                  <a:pos x="T0" y="T1"/>
                </a:cxn>
                <a:cxn ang="0">
                  <a:pos x="T2" y="T3"/>
                </a:cxn>
                <a:cxn ang="0">
                  <a:pos x="T4" y="T5"/>
                </a:cxn>
                <a:cxn ang="0">
                  <a:pos x="T6" y="T7"/>
                </a:cxn>
                <a:cxn ang="0">
                  <a:pos x="T8" y="T9"/>
                </a:cxn>
                <a:cxn ang="0">
                  <a:pos x="T10" y="T11"/>
                </a:cxn>
                <a:cxn ang="0">
                  <a:pos x="T12" y="T13"/>
                </a:cxn>
              </a:cxnLst>
              <a:rect l="0" t="0" r="r" b="b"/>
              <a:pathLst>
                <a:path w="3" h="81">
                  <a:moveTo>
                    <a:pt x="2" y="0"/>
                  </a:moveTo>
                  <a:cubicBezTo>
                    <a:pt x="1" y="0"/>
                    <a:pt x="0" y="1"/>
                    <a:pt x="0" y="2"/>
                  </a:cubicBezTo>
                  <a:cubicBezTo>
                    <a:pt x="0" y="80"/>
                    <a:pt x="0" y="80"/>
                    <a:pt x="0" y="80"/>
                  </a:cubicBezTo>
                  <a:cubicBezTo>
                    <a:pt x="0" y="81"/>
                    <a:pt x="1" y="81"/>
                    <a:pt x="2" y="81"/>
                  </a:cubicBezTo>
                  <a:cubicBezTo>
                    <a:pt x="2" y="81"/>
                    <a:pt x="3" y="81"/>
                    <a:pt x="3" y="80"/>
                  </a:cubicBezTo>
                  <a:cubicBezTo>
                    <a:pt x="3" y="2"/>
                    <a:pt x="3" y="2"/>
                    <a:pt x="3" y="2"/>
                  </a:cubicBezTo>
                  <a:cubicBezTo>
                    <a:pt x="3" y="1"/>
                    <a:pt x="2" y="0"/>
                    <a:pt x="2" y="0"/>
                  </a:cubicBezTo>
                  <a:close/>
                </a:path>
              </a:pathLst>
            </a:custGeom>
            <a:solidFill>
              <a:srgbClr val="416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6146524" y="2127485"/>
              <a:ext cx="3059" cy="104765"/>
            </a:xfrm>
            <a:custGeom>
              <a:gdLst>
                <a:gd name="T0" fmla="*/ 1 w 3"/>
                <a:gd name="T1" fmla="*/ 0 h 92"/>
                <a:gd name="T2" fmla="*/ 0 w 3"/>
                <a:gd name="T3" fmla="*/ 2 h 92"/>
                <a:gd name="T4" fmla="*/ 0 w 3"/>
                <a:gd name="T5" fmla="*/ 91 h 92"/>
                <a:gd name="T6" fmla="*/ 1 w 3"/>
                <a:gd name="T7" fmla="*/ 92 h 92"/>
                <a:gd name="T8" fmla="*/ 3 w 3"/>
                <a:gd name="T9" fmla="*/ 91 h 92"/>
                <a:gd name="T10" fmla="*/ 3 w 3"/>
                <a:gd name="T11" fmla="*/ 2 h 92"/>
                <a:gd name="T12" fmla="*/ 1 w 3"/>
                <a:gd name="T13" fmla="*/ 0 h 92"/>
              </a:gdLst>
              <a:cxnLst>
                <a:cxn ang="0">
                  <a:pos x="T0" y="T1"/>
                </a:cxn>
                <a:cxn ang="0">
                  <a:pos x="T2" y="T3"/>
                </a:cxn>
                <a:cxn ang="0">
                  <a:pos x="T4" y="T5"/>
                </a:cxn>
                <a:cxn ang="0">
                  <a:pos x="T6" y="T7"/>
                </a:cxn>
                <a:cxn ang="0">
                  <a:pos x="T8" y="T9"/>
                </a:cxn>
                <a:cxn ang="0">
                  <a:pos x="T10" y="T11"/>
                </a:cxn>
                <a:cxn ang="0">
                  <a:pos x="T12" y="T13"/>
                </a:cxn>
              </a:cxnLst>
              <a:rect l="0" t="0" r="r" b="b"/>
              <a:pathLst>
                <a:path w="3" h="92">
                  <a:moveTo>
                    <a:pt x="1" y="0"/>
                  </a:moveTo>
                  <a:cubicBezTo>
                    <a:pt x="0" y="0"/>
                    <a:pt x="0" y="1"/>
                    <a:pt x="0" y="2"/>
                  </a:cubicBezTo>
                  <a:cubicBezTo>
                    <a:pt x="0" y="91"/>
                    <a:pt x="0" y="91"/>
                    <a:pt x="0" y="91"/>
                  </a:cubicBezTo>
                  <a:cubicBezTo>
                    <a:pt x="0" y="92"/>
                    <a:pt x="0" y="92"/>
                    <a:pt x="1" y="92"/>
                  </a:cubicBezTo>
                  <a:cubicBezTo>
                    <a:pt x="2" y="92"/>
                    <a:pt x="3" y="92"/>
                    <a:pt x="3" y="91"/>
                  </a:cubicBezTo>
                  <a:cubicBezTo>
                    <a:pt x="3" y="2"/>
                    <a:pt x="3" y="2"/>
                    <a:pt x="3" y="2"/>
                  </a:cubicBezTo>
                  <a:cubicBezTo>
                    <a:pt x="3" y="1"/>
                    <a:pt x="2" y="0"/>
                    <a:pt x="1" y="0"/>
                  </a:cubicBez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p:nvPr/>
          </p:nvSpPr>
          <p:spPr bwMode="auto">
            <a:xfrm>
              <a:off x="6228347" y="2099956"/>
              <a:ext cx="3059" cy="168235"/>
            </a:xfrm>
            <a:custGeom>
              <a:gdLst>
                <a:gd name="T0" fmla="*/ 2 w 3"/>
                <a:gd name="T1" fmla="*/ 0 h 148"/>
                <a:gd name="T2" fmla="*/ 0 w 3"/>
                <a:gd name="T3" fmla="*/ 2 h 148"/>
                <a:gd name="T4" fmla="*/ 0 w 3"/>
                <a:gd name="T5" fmla="*/ 147 h 148"/>
                <a:gd name="T6" fmla="*/ 2 w 3"/>
                <a:gd name="T7" fmla="*/ 148 h 148"/>
                <a:gd name="T8" fmla="*/ 3 w 3"/>
                <a:gd name="T9" fmla="*/ 147 h 148"/>
                <a:gd name="T10" fmla="*/ 3 w 3"/>
                <a:gd name="T11" fmla="*/ 2 h 148"/>
                <a:gd name="T12" fmla="*/ 2 w 3"/>
                <a:gd name="T13" fmla="*/ 0 h 148"/>
              </a:gdLst>
              <a:cxnLst>
                <a:cxn ang="0">
                  <a:pos x="T0" y="T1"/>
                </a:cxn>
                <a:cxn ang="0">
                  <a:pos x="T2" y="T3"/>
                </a:cxn>
                <a:cxn ang="0">
                  <a:pos x="T4" y="T5"/>
                </a:cxn>
                <a:cxn ang="0">
                  <a:pos x="T6" y="T7"/>
                </a:cxn>
                <a:cxn ang="0">
                  <a:pos x="T8" y="T9"/>
                </a:cxn>
                <a:cxn ang="0">
                  <a:pos x="T10" y="T11"/>
                </a:cxn>
                <a:cxn ang="0">
                  <a:pos x="T12" y="T13"/>
                </a:cxn>
              </a:cxnLst>
              <a:rect l="0" t="0" r="r" b="b"/>
              <a:pathLst>
                <a:path w="3" h="148">
                  <a:moveTo>
                    <a:pt x="2" y="0"/>
                  </a:moveTo>
                  <a:cubicBezTo>
                    <a:pt x="1" y="0"/>
                    <a:pt x="0" y="1"/>
                    <a:pt x="0" y="2"/>
                  </a:cubicBezTo>
                  <a:cubicBezTo>
                    <a:pt x="0" y="147"/>
                    <a:pt x="0" y="147"/>
                    <a:pt x="0" y="147"/>
                  </a:cubicBezTo>
                  <a:cubicBezTo>
                    <a:pt x="0" y="148"/>
                    <a:pt x="1" y="148"/>
                    <a:pt x="2" y="148"/>
                  </a:cubicBezTo>
                  <a:cubicBezTo>
                    <a:pt x="3" y="148"/>
                    <a:pt x="3" y="148"/>
                    <a:pt x="3" y="147"/>
                  </a:cubicBezTo>
                  <a:cubicBezTo>
                    <a:pt x="3" y="2"/>
                    <a:pt x="3" y="2"/>
                    <a:pt x="3" y="2"/>
                  </a:cubicBezTo>
                  <a:cubicBezTo>
                    <a:pt x="3" y="1"/>
                    <a:pt x="3" y="0"/>
                    <a:pt x="2" y="0"/>
                  </a:cubicBez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9"/>
            <p:cNvSpPr/>
            <p:nvPr/>
          </p:nvSpPr>
          <p:spPr bwMode="auto">
            <a:xfrm>
              <a:off x="6268111" y="2151955"/>
              <a:ext cx="3059" cy="105529"/>
            </a:xfrm>
            <a:custGeom>
              <a:gdLst>
                <a:gd name="T0" fmla="*/ 2 w 3"/>
                <a:gd name="T1" fmla="*/ 0 h 92"/>
                <a:gd name="T2" fmla="*/ 0 w 3"/>
                <a:gd name="T3" fmla="*/ 2 h 92"/>
                <a:gd name="T4" fmla="*/ 0 w 3"/>
                <a:gd name="T5" fmla="*/ 90 h 92"/>
                <a:gd name="T6" fmla="*/ 2 w 3"/>
                <a:gd name="T7" fmla="*/ 92 h 92"/>
                <a:gd name="T8" fmla="*/ 3 w 3"/>
                <a:gd name="T9" fmla="*/ 90 h 92"/>
                <a:gd name="T10" fmla="*/ 3 w 3"/>
                <a:gd name="T11" fmla="*/ 2 h 92"/>
                <a:gd name="T12" fmla="*/ 2 w 3"/>
                <a:gd name="T13" fmla="*/ 0 h 92"/>
              </a:gdLst>
              <a:cxnLst>
                <a:cxn ang="0">
                  <a:pos x="T0" y="T1"/>
                </a:cxn>
                <a:cxn ang="0">
                  <a:pos x="T2" y="T3"/>
                </a:cxn>
                <a:cxn ang="0">
                  <a:pos x="T4" y="T5"/>
                </a:cxn>
                <a:cxn ang="0">
                  <a:pos x="T6" y="T7"/>
                </a:cxn>
                <a:cxn ang="0">
                  <a:pos x="T8" y="T9"/>
                </a:cxn>
                <a:cxn ang="0">
                  <a:pos x="T10" y="T11"/>
                </a:cxn>
                <a:cxn ang="0">
                  <a:pos x="T12" y="T13"/>
                </a:cxn>
              </a:cxnLst>
              <a:rect l="0" t="0" r="r" b="b"/>
              <a:pathLst>
                <a:path w="3" h="92">
                  <a:moveTo>
                    <a:pt x="2" y="0"/>
                  </a:moveTo>
                  <a:cubicBezTo>
                    <a:pt x="1" y="0"/>
                    <a:pt x="0" y="1"/>
                    <a:pt x="0" y="2"/>
                  </a:cubicBezTo>
                  <a:cubicBezTo>
                    <a:pt x="0" y="90"/>
                    <a:pt x="0" y="90"/>
                    <a:pt x="0" y="90"/>
                  </a:cubicBezTo>
                  <a:cubicBezTo>
                    <a:pt x="0" y="91"/>
                    <a:pt x="1" y="92"/>
                    <a:pt x="2" y="92"/>
                  </a:cubicBezTo>
                  <a:cubicBezTo>
                    <a:pt x="3" y="92"/>
                    <a:pt x="3" y="91"/>
                    <a:pt x="3" y="90"/>
                  </a:cubicBezTo>
                  <a:cubicBezTo>
                    <a:pt x="3" y="2"/>
                    <a:pt x="3" y="2"/>
                    <a:pt x="3" y="2"/>
                  </a:cubicBezTo>
                  <a:cubicBezTo>
                    <a:pt x="3" y="1"/>
                    <a:pt x="3" y="0"/>
                    <a:pt x="2" y="0"/>
                  </a:cubicBezTo>
                  <a:close/>
                </a:path>
              </a:pathLst>
            </a:custGeom>
            <a:solidFill>
              <a:srgbClr val="416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Rectangle 20"/>
            <p:cNvSpPr>
              <a:spLocks noChangeArrowheads="1"/>
            </p:cNvSpPr>
            <p:nvPr/>
          </p:nvSpPr>
          <p:spPr bwMode="auto">
            <a:xfrm>
              <a:off x="6139641" y="2145838"/>
              <a:ext cx="15294" cy="38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21"/>
            <p:cNvSpPr>
              <a:spLocks noChangeArrowheads="1"/>
            </p:cNvSpPr>
            <p:nvPr/>
          </p:nvSpPr>
          <p:spPr bwMode="auto">
            <a:xfrm>
              <a:off x="6222229" y="2125956"/>
              <a:ext cx="16059" cy="879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22"/>
            <p:cNvSpPr>
              <a:spLocks noChangeArrowheads="1"/>
            </p:cNvSpPr>
            <p:nvPr/>
          </p:nvSpPr>
          <p:spPr bwMode="auto">
            <a:xfrm>
              <a:off x="6105994" y="2204720"/>
              <a:ext cx="9176" cy="42059"/>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23"/>
            <p:cNvSpPr>
              <a:spLocks noChangeArrowheads="1"/>
            </p:cNvSpPr>
            <p:nvPr/>
          </p:nvSpPr>
          <p:spPr bwMode="auto">
            <a:xfrm>
              <a:off x="6096053" y="2204720"/>
              <a:ext cx="9941" cy="42059"/>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24"/>
            <p:cNvSpPr>
              <a:spLocks noChangeArrowheads="1"/>
            </p:cNvSpPr>
            <p:nvPr/>
          </p:nvSpPr>
          <p:spPr bwMode="auto">
            <a:xfrm>
              <a:off x="6182464" y="2190191"/>
              <a:ext cx="10706" cy="60412"/>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5"/>
            <p:cNvSpPr>
              <a:spLocks noChangeArrowheads="1"/>
            </p:cNvSpPr>
            <p:nvPr/>
          </p:nvSpPr>
          <p:spPr bwMode="auto">
            <a:xfrm>
              <a:off x="6193170" y="2190191"/>
              <a:ext cx="9941" cy="60412"/>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26"/>
            <p:cNvSpPr>
              <a:spLocks noChangeArrowheads="1"/>
            </p:cNvSpPr>
            <p:nvPr/>
          </p:nvSpPr>
          <p:spPr bwMode="auto">
            <a:xfrm>
              <a:off x="6259700" y="2202426"/>
              <a:ext cx="10706" cy="20647"/>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27"/>
            <p:cNvSpPr>
              <a:spLocks noChangeArrowheads="1"/>
            </p:cNvSpPr>
            <p:nvPr/>
          </p:nvSpPr>
          <p:spPr bwMode="auto">
            <a:xfrm>
              <a:off x="6270406" y="2202426"/>
              <a:ext cx="9941" cy="20647"/>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28"/>
            <p:cNvSpPr>
              <a:spLocks noChangeArrowheads="1"/>
            </p:cNvSpPr>
            <p:nvPr/>
          </p:nvSpPr>
          <p:spPr bwMode="auto">
            <a:xfrm>
              <a:off x="6147288" y="2144308"/>
              <a:ext cx="9941" cy="41294"/>
            </a:xfrm>
            <a:prstGeom prst="rect">
              <a:avLst/>
            </a:prstGeom>
            <a:solidFill>
              <a:srgbClr val="8A9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29"/>
            <p:cNvSpPr>
              <a:spLocks noChangeArrowheads="1"/>
            </p:cNvSpPr>
            <p:nvPr/>
          </p:nvSpPr>
          <p:spPr bwMode="auto">
            <a:xfrm>
              <a:off x="6137347" y="2144308"/>
              <a:ext cx="9941" cy="41294"/>
            </a:xfrm>
            <a:prstGeom prst="rect">
              <a:avLst/>
            </a:prstGeom>
            <a:solidFill>
              <a:srgbClr val="CAD1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30"/>
            <p:cNvSpPr>
              <a:spLocks noChangeArrowheads="1"/>
            </p:cNvSpPr>
            <p:nvPr/>
          </p:nvSpPr>
          <p:spPr bwMode="auto">
            <a:xfrm>
              <a:off x="6219935" y="2123661"/>
              <a:ext cx="10706" cy="92529"/>
            </a:xfrm>
            <a:prstGeom prst="rect">
              <a:avLst/>
            </a:prstGeom>
            <a:solidFill>
              <a:srgbClr val="CAD1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31"/>
            <p:cNvSpPr>
              <a:spLocks noChangeArrowheads="1"/>
            </p:cNvSpPr>
            <p:nvPr/>
          </p:nvSpPr>
          <p:spPr bwMode="auto">
            <a:xfrm>
              <a:off x="6230641" y="2123661"/>
              <a:ext cx="9941" cy="92529"/>
            </a:xfrm>
            <a:prstGeom prst="rect">
              <a:avLst/>
            </a:prstGeom>
            <a:solidFill>
              <a:srgbClr val="8A9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6079994" y="2074720"/>
              <a:ext cx="6883" cy="213352"/>
            </a:xfrm>
            <a:custGeom>
              <a:gdLst>
                <a:gd name="T0" fmla="*/ 0 w 9"/>
                <a:gd name="T1" fmla="*/ 20 h 279"/>
                <a:gd name="T2" fmla="*/ 5 w 9"/>
                <a:gd name="T3" fmla="*/ 20 h 279"/>
                <a:gd name="T4" fmla="*/ 5 w 9"/>
                <a:gd name="T5" fmla="*/ 279 h 279"/>
                <a:gd name="T6" fmla="*/ 9 w 9"/>
                <a:gd name="T7" fmla="*/ 274 h 279"/>
                <a:gd name="T8" fmla="*/ 9 w 9"/>
                <a:gd name="T9" fmla="*/ 0 h 279"/>
                <a:gd name="T10" fmla="*/ 0 w 9"/>
                <a:gd name="T11" fmla="*/ 20 h 279"/>
              </a:gdLst>
              <a:cxnLst>
                <a:cxn ang="0">
                  <a:pos x="T0" y="T1"/>
                </a:cxn>
                <a:cxn ang="0">
                  <a:pos x="T2" y="T3"/>
                </a:cxn>
                <a:cxn ang="0">
                  <a:pos x="T4" y="T5"/>
                </a:cxn>
                <a:cxn ang="0">
                  <a:pos x="T6" y="T7"/>
                </a:cxn>
                <a:cxn ang="0">
                  <a:pos x="T8" y="T9"/>
                </a:cxn>
                <a:cxn ang="0">
                  <a:pos x="T10" y="T11"/>
                </a:cxn>
              </a:cxnLst>
              <a:rect l="0" t="0" r="r" b="b"/>
              <a:pathLst>
                <a:path w="9" h="279">
                  <a:moveTo>
                    <a:pt x="0" y="20"/>
                  </a:moveTo>
                  <a:lnTo>
                    <a:pt x="5" y="20"/>
                  </a:lnTo>
                  <a:lnTo>
                    <a:pt x="5" y="279"/>
                  </a:lnTo>
                  <a:lnTo>
                    <a:pt x="9" y="274"/>
                  </a:lnTo>
                  <a:lnTo>
                    <a:pt x="9" y="0"/>
                  </a:lnTo>
                  <a:lnTo>
                    <a:pt x="0" y="2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6086877" y="2074720"/>
              <a:ext cx="6118" cy="209529"/>
            </a:xfrm>
            <a:custGeom>
              <a:gdLst>
                <a:gd name="T0" fmla="*/ 0 w 8"/>
                <a:gd name="T1" fmla="*/ 0 h 274"/>
                <a:gd name="T2" fmla="*/ 0 w 8"/>
                <a:gd name="T3" fmla="*/ 274 h 274"/>
                <a:gd name="T4" fmla="*/ 3 w 8"/>
                <a:gd name="T5" fmla="*/ 274 h 274"/>
                <a:gd name="T6" fmla="*/ 3 w 8"/>
                <a:gd name="T7" fmla="*/ 20 h 274"/>
                <a:gd name="T8" fmla="*/ 8 w 8"/>
                <a:gd name="T9" fmla="*/ 20 h 274"/>
                <a:gd name="T10" fmla="*/ 0 w 8"/>
                <a:gd name="T11" fmla="*/ 0 h 274"/>
              </a:gdLst>
              <a:cxnLst>
                <a:cxn ang="0">
                  <a:pos x="T0" y="T1"/>
                </a:cxn>
                <a:cxn ang="0">
                  <a:pos x="T2" y="T3"/>
                </a:cxn>
                <a:cxn ang="0">
                  <a:pos x="T4" y="T5"/>
                </a:cxn>
                <a:cxn ang="0">
                  <a:pos x="T6" y="T7"/>
                </a:cxn>
                <a:cxn ang="0">
                  <a:pos x="T8" y="T9"/>
                </a:cxn>
                <a:cxn ang="0">
                  <a:pos x="T10" y="T11"/>
                </a:cxn>
              </a:cxnLst>
              <a:rect l="0" t="0" r="r" b="b"/>
              <a:pathLst>
                <a:path w="8" h="274">
                  <a:moveTo>
                    <a:pt x="0" y="0"/>
                  </a:moveTo>
                  <a:lnTo>
                    <a:pt x="0" y="274"/>
                  </a:lnTo>
                  <a:lnTo>
                    <a:pt x="3" y="274"/>
                  </a:lnTo>
                  <a:lnTo>
                    <a:pt x="3" y="20"/>
                  </a:lnTo>
                  <a:lnTo>
                    <a:pt x="8" y="20"/>
                  </a:lnTo>
                  <a:lnTo>
                    <a:pt x="0"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6086877" y="2278896"/>
              <a:ext cx="209529" cy="5353"/>
            </a:xfrm>
            <a:custGeom>
              <a:gdLst>
                <a:gd name="T0" fmla="*/ 253 w 274"/>
                <a:gd name="T1" fmla="*/ 0 h 7"/>
                <a:gd name="T2" fmla="*/ 253 w 274"/>
                <a:gd name="T3" fmla="*/ 3 h 7"/>
                <a:gd name="T4" fmla="*/ 3 w 274"/>
                <a:gd name="T5" fmla="*/ 3 h 7"/>
                <a:gd name="T6" fmla="*/ 0 w 274"/>
                <a:gd name="T7" fmla="*/ 7 h 7"/>
                <a:gd name="T8" fmla="*/ 274 w 274"/>
                <a:gd name="T9" fmla="*/ 7 h 7"/>
                <a:gd name="T10" fmla="*/ 253 w 274"/>
                <a:gd name="T11" fmla="*/ 0 h 7"/>
              </a:gdLst>
              <a:cxnLst>
                <a:cxn ang="0">
                  <a:pos x="T0" y="T1"/>
                </a:cxn>
                <a:cxn ang="0">
                  <a:pos x="T2" y="T3"/>
                </a:cxn>
                <a:cxn ang="0">
                  <a:pos x="T4" y="T5"/>
                </a:cxn>
                <a:cxn ang="0">
                  <a:pos x="T6" y="T7"/>
                </a:cxn>
                <a:cxn ang="0">
                  <a:pos x="T8" y="T9"/>
                </a:cxn>
                <a:cxn ang="0">
                  <a:pos x="T10" y="T11"/>
                </a:cxn>
              </a:cxnLst>
              <a:rect l="0" t="0" r="r" b="b"/>
              <a:pathLst>
                <a:path w="274" h="7">
                  <a:moveTo>
                    <a:pt x="253" y="0"/>
                  </a:moveTo>
                  <a:lnTo>
                    <a:pt x="253" y="3"/>
                  </a:lnTo>
                  <a:lnTo>
                    <a:pt x="3" y="3"/>
                  </a:lnTo>
                  <a:lnTo>
                    <a:pt x="0" y="7"/>
                  </a:lnTo>
                  <a:lnTo>
                    <a:pt x="274" y="7"/>
                  </a:lnTo>
                  <a:lnTo>
                    <a:pt x="253" y="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6083818" y="2284249"/>
              <a:ext cx="212587" cy="6118"/>
            </a:xfrm>
            <a:custGeom>
              <a:gdLst>
                <a:gd name="T0" fmla="*/ 278 w 278"/>
                <a:gd name="T1" fmla="*/ 0 h 8"/>
                <a:gd name="T2" fmla="*/ 4 w 278"/>
                <a:gd name="T3" fmla="*/ 0 h 8"/>
                <a:gd name="T4" fmla="*/ 0 w 278"/>
                <a:gd name="T5" fmla="*/ 5 h 8"/>
                <a:gd name="T6" fmla="*/ 257 w 278"/>
                <a:gd name="T7" fmla="*/ 5 h 8"/>
                <a:gd name="T8" fmla="*/ 257 w 278"/>
                <a:gd name="T9" fmla="*/ 8 h 8"/>
                <a:gd name="T10" fmla="*/ 278 w 278"/>
                <a:gd name="T11" fmla="*/ 0 h 8"/>
              </a:gdLst>
              <a:cxnLst>
                <a:cxn ang="0">
                  <a:pos x="T0" y="T1"/>
                </a:cxn>
                <a:cxn ang="0">
                  <a:pos x="T2" y="T3"/>
                </a:cxn>
                <a:cxn ang="0">
                  <a:pos x="T4" y="T5"/>
                </a:cxn>
                <a:cxn ang="0">
                  <a:pos x="T6" y="T7"/>
                </a:cxn>
                <a:cxn ang="0">
                  <a:pos x="T8" y="T9"/>
                </a:cxn>
                <a:cxn ang="0">
                  <a:pos x="T10" y="T11"/>
                </a:cxn>
              </a:cxnLst>
              <a:rect l="0" t="0" r="r" b="b"/>
              <a:pathLst>
                <a:path w="278" h="8">
                  <a:moveTo>
                    <a:pt x="278" y="0"/>
                  </a:moveTo>
                  <a:lnTo>
                    <a:pt x="4" y="0"/>
                  </a:lnTo>
                  <a:lnTo>
                    <a:pt x="0" y="5"/>
                  </a:lnTo>
                  <a:lnTo>
                    <a:pt x="257" y="5"/>
                  </a:lnTo>
                  <a:lnTo>
                    <a:pt x="257" y="8"/>
                  </a:lnTo>
                  <a:lnTo>
                    <a:pt x="278"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2" name="组合 141"/>
          <p:cNvGrpSpPr/>
          <p:nvPr/>
        </p:nvGrpSpPr>
        <p:grpSpPr>
          <a:xfrm>
            <a:off x="3931407" y="2803042"/>
            <a:ext cx="430528" cy="597998"/>
            <a:chOff x="5606643" y="1271017"/>
            <a:chExt cx="430528" cy="597998"/>
          </a:xfrm>
        </p:grpSpPr>
        <p:sp>
          <p:nvSpPr>
            <p:cNvPr id="45" name="Freeform 36"/>
            <p:cNvSpPr/>
            <p:nvPr/>
          </p:nvSpPr>
          <p:spPr bwMode="auto">
            <a:xfrm>
              <a:off x="5606643" y="1271017"/>
              <a:ext cx="430528" cy="597998"/>
            </a:xfrm>
            <a:custGeom>
              <a:gdLst>
                <a:gd name="T0" fmla="*/ 378 w 378"/>
                <a:gd name="T1" fmla="*/ 189 h 525"/>
                <a:gd name="T2" fmla="*/ 189 w 378"/>
                <a:gd name="T3" fmla="*/ 525 h 525"/>
                <a:gd name="T4" fmla="*/ 0 w 378"/>
                <a:gd name="T5" fmla="*/ 189 h 525"/>
                <a:gd name="T6" fmla="*/ 189 w 378"/>
                <a:gd name="T7" fmla="*/ 0 h 525"/>
                <a:gd name="T8" fmla="*/ 378 w 378"/>
                <a:gd name="T9" fmla="*/ 189 h 525"/>
              </a:gdLst>
              <a:cxnLst>
                <a:cxn ang="0">
                  <a:pos x="T0" y="T1"/>
                </a:cxn>
                <a:cxn ang="0">
                  <a:pos x="T2" y="T3"/>
                </a:cxn>
                <a:cxn ang="0">
                  <a:pos x="T4" y="T5"/>
                </a:cxn>
                <a:cxn ang="0">
                  <a:pos x="T6" y="T7"/>
                </a:cxn>
                <a:cxn ang="0">
                  <a:pos x="T8" y="T9"/>
                </a:cxn>
              </a:cxnLst>
              <a:rect l="0" t="0" r="r" b="b"/>
              <a:pathLst>
                <a:path w="378" h="525">
                  <a:moveTo>
                    <a:pt x="378" y="189"/>
                  </a:moveTo>
                  <a:cubicBezTo>
                    <a:pt x="378" y="293"/>
                    <a:pt x="189" y="525"/>
                    <a:pt x="189" y="525"/>
                  </a:cubicBezTo>
                  <a:cubicBezTo>
                    <a:pt x="189" y="525"/>
                    <a:pt x="0" y="293"/>
                    <a:pt x="0" y="189"/>
                  </a:cubicBezTo>
                  <a:cubicBezTo>
                    <a:pt x="0" y="85"/>
                    <a:pt x="85" y="0"/>
                    <a:pt x="189" y="0"/>
                  </a:cubicBezTo>
                  <a:cubicBezTo>
                    <a:pt x="294" y="0"/>
                    <a:pt x="378" y="85"/>
                    <a:pt x="378" y="189"/>
                  </a:cubicBez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37"/>
            <p:cNvSpPr>
              <a:spLocks noChangeArrowheads="1"/>
            </p:cNvSpPr>
            <p:nvPr/>
          </p:nvSpPr>
          <p:spPr bwMode="auto">
            <a:xfrm>
              <a:off x="5650996" y="1315370"/>
              <a:ext cx="341822" cy="34182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Rectangle 38"/>
            <p:cNvSpPr>
              <a:spLocks noChangeArrowheads="1"/>
            </p:cNvSpPr>
            <p:nvPr/>
          </p:nvSpPr>
          <p:spPr bwMode="auto">
            <a:xfrm>
              <a:off x="5741996" y="1551663"/>
              <a:ext cx="16059" cy="31353"/>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Rectangle 39"/>
            <p:cNvSpPr>
              <a:spLocks noChangeArrowheads="1"/>
            </p:cNvSpPr>
            <p:nvPr/>
          </p:nvSpPr>
          <p:spPr bwMode="auto">
            <a:xfrm>
              <a:off x="5729760" y="1551663"/>
              <a:ext cx="12235" cy="31353"/>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40"/>
            <p:cNvSpPr>
              <a:spLocks noChangeArrowheads="1"/>
            </p:cNvSpPr>
            <p:nvPr/>
          </p:nvSpPr>
          <p:spPr bwMode="auto">
            <a:xfrm>
              <a:off x="5741996" y="1529487"/>
              <a:ext cx="16059" cy="22177"/>
            </a:xfrm>
            <a:prstGeom prst="rect">
              <a:avLst/>
            </a:prstGeom>
            <a:solidFill>
              <a:srgbClr val="FFC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41"/>
            <p:cNvSpPr>
              <a:spLocks noChangeArrowheads="1"/>
            </p:cNvSpPr>
            <p:nvPr/>
          </p:nvSpPr>
          <p:spPr bwMode="auto">
            <a:xfrm>
              <a:off x="5729760" y="1529487"/>
              <a:ext cx="12235" cy="22177"/>
            </a:xfrm>
            <a:prstGeom prst="rect">
              <a:avLst/>
            </a:prstGeom>
            <a:solidFill>
              <a:srgbClr val="FFE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42"/>
            <p:cNvSpPr>
              <a:spLocks noChangeArrowheads="1"/>
            </p:cNvSpPr>
            <p:nvPr/>
          </p:nvSpPr>
          <p:spPr bwMode="auto">
            <a:xfrm>
              <a:off x="5741996" y="1488193"/>
              <a:ext cx="16059" cy="41294"/>
            </a:xfrm>
            <a:prstGeom prst="rect">
              <a:avLst/>
            </a:prstGeom>
            <a:solidFill>
              <a:srgbClr val="29AA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43"/>
            <p:cNvSpPr>
              <a:spLocks noChangeArrowheads="1"/>
            </p:cNvSpPr>
            <p:nvPr/>
          </p:nvSpPr>
          <p:spPr bwMode="auto">
            <a:xfrm>
              <a:off x="5729760" y="1488193"/>
              <a:ext cx="12235" cy="41294"/>
            </a:xfrm>
            <a:prstGeom prst="rect">
              <a:avLst/>
            </a:prstGeom>
            <a:solidFill>
              <a:srgbClr val="78D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44"/>
            <p:cNvSpPr>
              <a:spLocks noChangeArrowheads="1"/>
            </p:cNvSpPr>
            <p:nvPr/>
          </p:nvSpPr>
          <p:spPr bwMode="auto">
            <a:xfrm>
              <a:off x="5778701" y="1525663"/>
              <a:ext cx="16059" cy="57353"/>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45"/>
            <p:cNvSpPr>
              <a:spLocks noChangeArrowheads="1"/>
            </p:cNvSpPr>
            <p:nvPr/>
          </p:nvSpPr>
          <p:spPr bwMode="auto">
            <a:xfrm>
              <a:off x="5794760" y="1525663"/>
              <a:ext cx="16823" cy="57353"/>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46"/>
            <p:cNvSpPr>
              <a:spLocks noChangeArrowheads="1"/>
            </p:cNvSpPr>
            <p:nvPr/>
          </p:nvSpPr>
          <p:spPr bwMode="auto">
            <a:xfrm>
              <a:off x="5778701" y="1451487"/>
              <a:ext cx="16059" cy="74176"/>
            </a:xfrm>
            <a:prstGeom prst="rect">
              <a:avLst/>
            </a:prstGeom>
            <a:solidFill>
              <a:srgbClr val="FFE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47"/>
            <p:cNvSpPr>
              <a:spLocks noChangeArrowheads="1"/>
            </p:cNvSpPr>
            <p:nvPr/>
          </p:nvSpPr>
          <p:spPr bwMode="auto">
            <a:xfrm>
              <a:off x="5794760" y="1451487"/>
              <a:ext cx="16823" cy="74176"/>
            </a:xfrm>
            <a:prstGeom prst="rect">
              <a:avLst/>
            </a:prstGeom>
            <a:solidFill>
              <a:srgbClr val="FFC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48"/>
            <p:cNvSpPr>
              <a:spLocks noChangeArrowheads="1"/>
            </p:cNvSpPr>
            <p:nvPr/>
          </p:nvSpPr>
          <p:spPr bwMode="auto">
            <a:xfrm>
              <a:off x="5794760" y="1423193"/>
              <a:ext cx="16823" cy="28294"/>
            </a:xfrm>
            <a:prstGeom prst="rect">
              <a:avLst/>
            </a:prstGeom>
            <a:solidFill>
              <a:srgbClr val="29AA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49"/>
            <p:cNvSpPr>
              <a:spLocks noChangeArrowheads="1"/>
            </p:cNvSpPr>
            <p:nvPr/>
          </p:nvSpPr>
          <p:spPr bwMode="auto">
            <a:xfrm>
              <a:off x="5778701" y="1423193"/>
              <a:ext cx="16059" cy="28294"/>
            </a:xfrm>
            <a:prstGeom prst="rect">
              <a:avLst/>
            </a:prstGeom>
            <a:solidFill>
              <a:srgbClr val="78D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50"/>
            <p:cNvSpPr>
              <a:spLocks noChangeArrowheads="1"/>
            </p:cNvSpPr>
            <p:nvPr/>
          </p:nvSpPr>
          <p:spPr bwMode="auto">
            <a:xfrm>
              <a:off x="5846760" y="1482840"/>
              <a:ext cx="16059" cy="100176"/>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51"/>
            <p:cNvSpPr>
              <a:spLocks noChangeArrowheads="1"/>
            </p:cNvSpPr>
            <p:nvPr/>
          </p:nvSpPr>
          <p:spPr bwMode="auto">
            <a:xfrm>
              <a:off x="5829937" y="1482840"/>
              <a:ext cx="16823" cy="100176"/>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52"/>
            <p:cNvSpPr>
              <a:spLocks noChangeArrowheads="1"/>
            </p:cNvSpPr>
            <p:nvPr/>
          </p:nvSpPr>
          <p:spPr bwMode="auto">
            <a:xfrm>
              <a:off x="5829937" y="1406370"/>
              <a:ext cx="16823" cy="76470"/>
            </a:xfrm>
            <a:prstGeom prst="rect">
              <a:avLst/>
            </a:prstGeom>
            <a:solidFill>
              <a:srgbClr val="FFE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53"/>
            <p:cNvSpPr>
              <a:spLocks noChangeArrowheads="1"/>
            </p:cNvSpPr>
            <p:nvPr/>
          </p:nvSpPr>
          <p:spPr bwMode="auto">
            <a:xfrm>
              <a:off x="5846760" y="1406370"/>
              <a:ext cx="16059" cy="76470"/>
            </a:xfrm>
            <a:prstGeom prst="rect">
              <a:avLst/>
            </a:prstGeom>
            <a:solidFill>
              <a:srgbClr val="FFC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54"/>
            <p:cNvSpPr>
              <a:spLocks noChangeArrowheads="1"/>
            </p:cNvSpPr>
            <p:nvPr/>
          </p:nvSpPr>
          <p:spPr bwMode="auto">
            <a:xfrm>
              <a:off x="5846760" y="1380370"/>
              <a:ext cx="16059" cy="26000"/>
            </a:xfrm>
            <a:prstGeom prst="rect">
              <a:avLst/>
            </a:prstGeom>
            <a:solidFill>
              <a:srgbClr val="29AA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55"/>
            <p:cNvSpPr>
              <a:spLocks noChangeArrowheads="1"/>
            </p:cNvSpPr>
            <p:nvPr/>
          </p:nvSpPr>
          <p:spPr bwMode="auto">
            <a:xfrm>
              <a:off x="5829937" y="1380370"/>
              <a:ext cx="16823" cy="26000"/>
            </a:xfrm>
            <a:prstGeom prst="rect">
              <a:avLst/>
            </a:prstGeom>
            <a:solidFill>
              <a:srgbClr val="78D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56"/>
            <p:cNvSpPr>
              <a:spLocks noChangeArrowheads="1"/>
            </p:cNvSpPr>
            <p:nvPr/>
          </p:nvSpPr>
          <p:spPr bwMode="auto">
            <a:xfrm>
              <a:off x="5892642" y="1521075"/>
              <a:ext cx="15294" cy="61941"/>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57"/>
            <p:cNvSpPr>
              <a:spLocks noChangeArrowheads="1"/>
            </p:cNvSpPr>
            <p:nvPr/>
          </p:nvSpPr>
          <p:spPr bwMode="auto">
            <a:xfrm>
              <a:off x="5876583" y="1521075"/>
              <a:ext cx="16059" cy="61941"/>
            </a:xfrm>
            <a:prstGeom prst="rect">
              <a:avLst/>
            </a:prstGeom>
            <a:solidFill>
              <a:srgbClr val="FC78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58"/>
            <p:cNvSpPr>
              <a:spLocks noChangeArrowheads="1"/>
            </p:cNvSpPr>
            <p:nvPr/>
          </p:nvSpPr>
          <p:spPr bwMode="auto">
            <a:xfrm>
              <a:off x="5876583" y="1451487"/>
              <a:ext cx="16059" cy="69588"/>
            </a:xfrm>
            <a:prstGeom prst="rect">
              <a:avLst/>
            </a:prstGeom>
            <a:solidFill>
              <a:srgbClr val="FFE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59"/>
            <p:cNvSpPr>
              <a:spLocks noChangeArrowheads="1"/>
            </p:cNvSpPr>
            <p:nvPr/>
          </p:nvSpPr>
          <p:spPr bwMode="auto">
            <a:xfrm>
              <a:off x="5892642" y="1451487"/>
              <a:ext cx="15294" cy="69588"/>
            </a:xfrm>
            <a:prstGeom prst="rect">
              <a:avLst/>
            </a:prstGeom>
            <a:solidFill>
              <a:srgbClr val="FFC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60"/>
            <p:cNvSpPr>
              <a:spLocks noChangeArrowheads="1"/>
            </p:cNvSpPr>
            <p:nvPr/>
          </p:nvSpPr>
          <p:spPr bwMode="auto">
            <a:xfrm>
              <a:off x="5876583" y="1431605"/>
              <a:ext cx="16059" cy="19882"/>
            </a:xfrm>
            <a:prstGeom prst="rect">
              <a:avLst/>
            </a:prstGeom>
            <a:solidFill>
              <a:srgbClr val="78D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61"/>
            <p:cNvSpPr>
              <a:spLocks noChangeArrowheads="1"/>
            </p:cNvSpPr>
            <p:nvPr/>
          </p:nvSpPr>
          <p:spPr bwMode="auto">
            <a:xfrm>
              <a:off x="5892642" y="1431605"/>
              <a:ext cx="15294" cy="19882"/>
            </a:xfrm>
            <a:prstGeom prst="rect">
              <a:avLst/>
            </a:prstGeom>
            <a:solidFill>
              <a:srgbClr val="29AA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Freeform 62"/>
            <p:cNvSpPr/>
            <p:nvPr/>
          </p:nvSpPr>
          <p:spPr bwMode="auto">
            <a:xfrm>
              <a:off x="5709878" y="1368899"/>
              <a:ext cx="6883" cy="219470"/>
            </a:xfrm>
            <a:custGeom>
              <a:gdLst>
                <a:gd name="T0" fmla="*/ 0 w 9"/>
                <a:gd name="T1" fmla="*/ 19 h 287"/>
                <a:gd name="T2" fmla="*/ 5 w 9"/>
                <a:gd name="T3" fmla="*/ 19 h 287"/>
                <a:gd name="T4" fmla="*/ 5 w 9"/>
                <a:gd name="T5" fmla="*/ 287 h 287"/>
                <a:gd name="T6" fmla="*/ 9 w 9"/>
                <a:gd name="T7" fmla="*/ 283 h 287"/>
                <a:gd name="T8" fmla="*/ 9 w 9"/>
                <a:gd name="T9" fmla="*/ 0 h 287"/>
                <a:gd name="T10" fmla="*/ 0 w 9"/>
                <a:gd name="T11" fmla="*/ 19 h 287"/>
              </a:gdLst>
              <a:cxnLst>
                <a:cxn ang="0">
                  <a:pos x="T0" y="T1"/>
                </a:cxn>
                <a:cxn ang="0">
                  <a:pos x="T2" y="T3"/>
                </a:cxn>
                <a:cxn ang="0">
                  <a:pos x="T4" y="T5"/>
                </a:cxn>
                <a:cxn ang="0">
                  <a:pos x="T6" y="T7"/>
                </a:cxn>
                <a:cxn ang="0">
                  <a:pos x="T8" y="T9"/>
                </a:cxn>
                <a:cxn ang="0">
                  <a:pos x="T10" y="T11"/>
                </a:cxn>
              </a:cxnLst>
              <a:rect l="0" t="0" r="r" b="b"/>
              <a:pathLst>
                <a:path w="9" h="287">
                  <a:moveTo>
                    <a:pt x="0" y="19"/>
                  </a:moveTo>
                  <a:lnTo>
                    <a:pt x="5" y="19"/>
                  </a:lnTo>
                  <a:lnTo>
                    <a:pt x="5" y="287"/>
                  </a:lnTo>
                  <a:lnTo>
                    <a:pt x="9" y="283"/>
                  </a:lnTo>
                  <a:lnTo>
                    <a:pt x="9" y="0"/>
                  </a:lnTo>
                  <a:lnTo>
                    <a:pt x="0" y="19"/>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3"/>
            <p:cNvSpPr/>
            <p:nvPr/>
          </p:nvSpPr>
          <p:spPr bwMode="auto">
            <a:xfrm>
              <a:off x="5716761" y="1368899"/>
              <a:ext cx="6118" cy="216411"/>
            </a:xfrm>
            <a:custGeom>
              <a:gdLst>
                <a:gd name="T0" fmla="*/ 0 w 8"/>
                <a:gd name="T1" fmla="*/ 0 h 283"/>
                <a:gd name="T2" fmla="*/ 0 w 8"/>
                <a:gd name="T3" fmla="*/ 283 h 283"/>
                <a:gd name="T4" fmla="*/ 5 w 8"/>
                <a:gd name="T5" fmla="*/ 283 h 283"/>
                <a:gd name="T6" fmla="*/ 5 w 8"/>
                <a:gd name="T7" fmla="*/ 19 h 283"/>
                <a:gd name="T8" fmla="*/ 8 w 8"/>
                <a:gd name="T9" fmla="*/ 19 h 283"/>
                <a:gd name="T10" fmla="*/ 0 w 8"/>
                <a:gd name="T11" fmla="*/ 0 h 283"/>
              </a:gdLst>
              <a:cxnLst>
                <a:cxn ang="0">
                  <a:pos x="T0" y="T1"/>
                </a:cxn>
                <a:cxn ang="0">
                  <a:pos x="T2" y="T3"/>
                </a:cxn>
                <a:cxn ang="0">
                  <a:pos x="T4" y="T5"/>
                </a:cxn>
                <a:cxn ang="0">
                  <a:pos x="T6" y="T7"/>
                </a:cxn>
                <a:cxn ang="0">
                  <a:pos x="T8" y="T9"/>
                </a:cxn>
                <a:cxn ang="0">
                  <a:pos x="T10" y="T11"/>
                </a:cxn>
              </a:cxnLst>
              <a:rect l="0" t="0" r="r" b="b"/>
              <a:pathLst>
                <a:path w="8" h="283">
                  <a:moveTo>
                    <a:pt x="0" y="0"/>
                  </a:moveTo>
                  <a:lnTo>
                    <a:pt x="0" y="283"/>
                  </a:lnTo>
                  <a:lnTo>
                    <a:pt x="5" y="283"/>
                  </a:lnTo>
                  <a:lnTo>
                    <a:pt x="5" y="19"/>
                  </a:lnTo>
                  <a:lnTo>
                    <a:pt x="8" y="19"/>
                  </a:lnTo>
                  <a:lnTo>
                    <a:pt x="0"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4"/>
            <p:cNvSpPr/>
            <p:nvPr/>
          </p:nvSpPr>
          <p:spPr bwMode="auto">
            <a:xfrm>
              <a:off x="5716761" y="1578428"/>
              <a:ext cx="216411" cy="6883"/>
            </a:xfrm>
            <a:custGeom>
              <a:gdLst>
                <a:gd name="T0" fmla="*/ 264 w 283"/>
                <a:gd name="T1" fmla="*/ 0 h 9"/>
                <a:gd name="T2" fmla="*/ 264 w 283"/>
                <a:gd name="T3" fmla="*/ 4 h 9"/>
                <a:gd name="T4" fmla="*/ 5 w 283"/>
                <a:gd name="T5" fmla="*/ 4 h 9"/>
                <a:gd name="T6" fmla="*/ 0 w 283"/>
                <a:gd name="T7" fmla="*/ 9 h 9"/>
                <a:gd name="T8" fmla="*/ 283 w 283"/>
                <a:gd name="T9" fmla="*/ 9 h 9"/>
                <a:gd name="T10" fmla="*/ 264 w 283"/>
                <a:gd name="T11" fmla="*/ 0 h 9"/>
              </a:gdLst>
              <a:cxnLst>
                <a:cxn ang="0">
                  <a:pos x="T0" y="T1"/>
                </a:cxn>
                <a:cxn ang="0">
                  <a:pos x="T2" y="T3"/>
                </a:cxn>
                <a:cxn ang="0">
                  <a:pos x="T4" y="T5"/>
                </a:cxn>
                <a:cxn ang="0">
                  <a:pos x="T6" y="T7"/>
                </a:cxn>
                <a:cxn ang="0">
                  <a:pos x="T8" y="T9"/>
                </a:cxn>
                <a:cxn ang="0">
                  <a:pos x="T10" y="T11"/>
                </a:cxn>
              </a:cxnLst>
              <a:rect l="0" t="0" r="r" b="b"/>
              <a:pathLst>
                <a:path w="283" h="9">
                  <a:moveTo>
                    <a:pt x="264" y="0"/>
                  </a:moveTo>
                  <a:lnTo>
                    <a:pt x="264" y="4"/>
                  </a:lnTo>
                  <a:lnTo>
                    <a:pt x="5" y="4"/>
                  </a:lnTo>
                  <a:lnTo>
                    <a:pt x="0" y="9"/>
                  </a:lnTo>
                  <a:lnTo>
                    <a:pt x="283" y="9"/>
                  </a:lnTo>
                  <a:lnTo>
                    <a:pt x="264" y="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5"/>
            <p:cNvSpPr/>
            <p:nvPr/>
          </p:nvSpPr>
          <p:spPr bwMode="auto">
            <a:xfrm>
              <a:off x="5713702" y="1585310"/>
              <a:ext cx="219470" cy="5353"/>
            </a:xfrm>
            <a:custGeom>
              <a:gdLst>
                <a:gd name="T0" fmla="*/ 287 w 287"/>
                <a:gd name="T1" fmla="*/ 0 h 7"/>
                <a:gd name="T2" fmla="*/ 4 w 287"/>
                <a:gd name="T3" fmla="*/ 0 h 7"/>
                <a:gd name="T4" fmla="*/ 0 w 287"/>
                <a:gd name="T5" fmla="*/ 4 h 7"/>
                <a:gd name="T6" fmla="*/ 268 w 287"/>
                <a:gd name="T7" fmla="*/ 4 h 7"/>
                <a:gd name="T8" fmla="*/ 268 w 287"/>
                <a:gd name="T9" fmla="*/ 7 h 7"/>
                <a:gd name="T10" fmla="*/ 287 w 287"/>
                <a:gd name="T11" fmla="*/ 0 h 7"/>
              </a:gdLst>
              <a:cxnLst>
                <a:cxn ang="0">
                  <a:pos x="T0" y="T1"/>
                </a:cxn>
                <a:cxn ang="0">
                  <a:pos x="T2" y="T3"/>
                </a:cxn>
                <a:cxn ang="0">
                  <a:pos x="T4" y="T5"/>
                </a:cxn>
                <a:cxn ang="0">
                  <a:pos x="T6" y="T7"/>
                </a:cxn>
                <a:cxn ang="0">
                  <a:pos x="T8" y="T9"/>
                </a:cxn>
                <a:cxn ang="0">
                  <a:pos x="T10" y="T11"/>
                </a:cxn>
              </a:cxnLst>
              <a:rect l="0" t="0" r="r" b="b"/>
              <a:pathLst>
                <a:path w="287" h="7">
                  <a:moveTo>
                    <a:pt x="287" y="0"/>
                  </a:moveTo>
                  <a:lnTo>
                    <a:pt x="4" y="0"/>
                  </a:lnTo>
                  <a:lnTo>
                    <a:pt x="0" y="4"/>
                  </a:lnTo>
                  <a:lnTo>
                    <a:pt x="268" y="4"/>
                  </a:lnTo>
                  <a:lnTo>
                    <a:pt x="268" y="7"/>
                  </a:lnTo>
                  <a:lnTo>
                    <a:pt x="287"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5" name="组合 144"/>
          <p:cNvGrpSpPr/>
          <p:nvPr/>
        </p:nvGrpSpPr>
        <p:grpSpPr>
          <a:xfrm>
            <a:off x="4726144" y="1372199"/>
            <a:ext cx="340293" cy="472587"/>
            <a:chOff x="6365993" y="1381135"/>
            <a:chExt cx="340293" cy="472587"/>
          </a:xfrm>
        </p:grpSpPr>
        <p:sp>
          <p:nvSpPr>
            <p:cNvPr id="75" name="Freeform 66"/>
            <p:cNvSpPr/>
            <p:nvPr/>
          </p:nvSpPr>
          <p:spPr bwMode="auto">
            <a:xfrm>
              <a:off x="6365993" y="1381135"/>
              <a:ext cx="340293" cy="472587"/>
            </a:xfrm>
            <a:custGeom>
              <a:gdLst>
                <a:gd name="T0" fmla="*/ 299 w 299"/>
                <a:gd name="T1" fmla="*/ 150 h 415"/>
                <a:gd name="T2" fmla="*/ 150 w 299"/>
                <a:gd name="T3" fmla="*/ 415 h 415"/>
                <a:gd name="T4" fmla="*/ 0 w 299"/>
                <a:gd name="T5" fmla="*/ 150 h 415"/>
                <a:gd name="T6" fmla="*/ 150 w 299"/>
                <a:gd name="T7" fmla="*/ 0 h 415"/>
                <a:gd name="T8" fmla="*/ 299 w 299"/>
                <a:gd name="T9" fmla="*/ 150 h 415"/>
              </a:gdLst>
              <a:cxnLst>
                <a:cxn ang="0">
                  <a:pos x="T0" y="T1"/>
                </a:cxn>
                <a:cxn ang="0">
                  <a:pos x="T2" y="T3"/>
                </a:cxn>
                <a:cxn ang="0">
                  <a:pos x="T4" y="T5"/>
                </a:cxn>
                <a:cxn ang="0">
                  <a:pos x="T6" y="T7"/>
                </a:cxn>
                <a:cxn ang="0">
                  <a:pos x="T8" y="T9"/>
                </a:cxn>
              </a:cxnLst>
              <a:rect l="0" t="0" r="r" b="b"/>
              <a:pathLst>
                <a:path w="299" h="415">
                  <a:moveTo>
                    <a:pt x="299" y="150"/>
                  </a:moveTo>
                  <a:cubicBezTo>
                    <a:pt x="299" y="232"/>
                    <a:pt x="150" y="415"/>
                    <a:pt x="150" y="415"/>
                  </a:cubicBezTo>
                  <a:cubicBezTo>
                    <a:pt x="150" y="415"/>
                    <a:pt x="0" y="232"/>
                    <a:pt x="0" y="150"/>
                  </a:cubicBezTo>
                  <a:cubicBezTo>
                    <a:pt x="0" y="67"/>
                    <a:pt x="67" y="0"/>
                    <a:pt x="150" y="0"/>
                  </a:cubicBezTo>
                  <a:cubicBezTo>
                    <a:pt x="232" y="0"/>
                    <a:pt x="299" y="67"/>
                    <a:pt x="299" y="150"/>
                  </a:cubicBezTo>
                  <a:close/>
                </a:path>
              </a:pathLst>
            </a:custGeom>
            <a:solidFill>
              <a:srgbClr val="FFC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Oval 67"/>
            <p:cNvSpPr>
              <a:spLocks noChangeArrowheads="1"/>
            </p:cNvSpPr>
            <p:nvPr/>
          </p:nvSpPr>
          <p:spPr bwMode="auto">
            <a:xfrm>
              <a:off x="6401170" y="1416311"/>
              <a:ext cx="269940" cy="26994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8"/>
            <p:cNvSpPr/>
            <p:nvPr/>
          </p:nvSpPr>
          <p:spPr bwMode="auto">
            <a:xfrm>
              <a:off x="6473052" y="1557781"/>
              <a:ext cx="35176" cy="58882"/>
            </a:xfrm>
            <a:custGeom>
              <a:gdLst>
                <a:gd name="T0" fmla="*/ 3 w 46"/>
                <a:gd name="T1" fmla="*/ 77 h 77"/>
                <a:gd name="T2" fmla="*/ 0 w 46"/>
                <a:gd name="T3" fmla="*/ 76 h 77"/>
                <a:gd name="T4" fmla="*/ 43 w 46"/>
                <a:gd name="T5" fmla="*/ 0 h 77"/>
                <a:gd name="T6" fmla="*/ 46 w 46"/>
                <a:gd name="T7" fmla="*/ 1 h 77"/>
                <a:gd name="T8" fmla="*/ 3 w 46"/>
                <a:gd name="T9" fmla="*/ 77 h 77"/>
              </a:gdLst>
              <a:cxnLst>
                <a:cxn ang="0">
                  <a:pos x="T0" y="T1"/>
                </a:cxn>
                <a:cxn ang="0">
                  <a:pos x="T2" y="T3"/>
                </a:cxn>
                <a:cxn ang="0">
                  <a:pos x="T4" y="T5"/>
                </a:cxn>
                <a:cxn ang="0">
                  <a:pos x="T6" y="T7"/>
                </a:cxn>
                <a:cxn ang="0">
                  <a:pos x="T8" y="T9"/>
                </a:cxn>
              </a:cxnLst>
              <a:rect l="0" t="0" r="r" b="b"/>
              <a:pathLst>
                <a:path w="46" h="77">
                  <a:moveTo>
                    <a:pt x="3" y="77"/>
                  </a:moveTo>
                  <a:lnTo>
                    <a:pt x="0" y="76"/>
                  </a:lnTo>
                  <a:lnTo>
                    <a:pt x="43" y="0"/>
                  </a:lnTo>
                  <a:lnTo>
                    <a:pt x="46" y="1"/>
                  </a:lnTo>
                  <a:lnTo>
                    <a:pt x="3" y="77"/>
                  </a:ln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9"/>
            <p:cNvSpPr/>
            <p:nvPr/>
          </p:nvSpPr>
          <p:spPr bwMode="auto">
            <a:xfrm>
              <a:off x="6505934" y="1556252"/>
              <a:ext cx="48941" cy="25235"/>
            </a:xfrm>
            <a:custGeom>
              <a:gdLst>
                <a:gd name="T0" fmla="*/ 62 w 64"/>
                <a:gd name="T1" fmla="*/ 33 h 33"/>
                <a:gd name="T2" fmla="*/ 0 w 64"/>
                <a:gd name="T3" fmla="*/ 3 h 33"/>
                <a:gd name="T4" fmla="*/ 1 w 64"/>
                <a:gd name="T5" fmla="*/ 0 h 33"/>
                <a:gd name="T6" fmla="*/ 64 w 64"/>
                <a:gd name="T7" fmla="*/ 30 h 33"/>
                <a:gd name="T8" fmla="*/ 62 w 64"/>
                <a:gd name="T9" fmla="*/ 33 h 33"/>
              </a:gdLst>
              <a:cxnLst>
                <a:cxn ang="0">
                  <a:pos x="T0" y="T1"/>
                </a:cxn>
                <a:cxn ang="0">
                  <a:pos x="T2" y="T3"/>
                </a:cxn>
                <a:cxn ang="0">
                  <a:pos x="T4" y="T5"/>
                </a:cxn>
                <a:cxn ang="0">
                  <a:pos x="T6" y="T7"/>
                </a:cxn>
                <a:cxn ang="0">
                  <a:pos x="T8" y="T9"/>
                </a:cxn>
              </a:cxnLst>
              <a:rect l="0" t="0" r="r" b="b"/>
              <a:pathLst>
                <a:path w="64" h="33">
                  <a:moveTo>
                    <a:pt x="62" y="33"/>
                  </a:moveTo>
                  <a:lnTo>
                    <a:pt x="0" y="3"/>
                  </a:lnTo>
                  <a:lnTo>
                    <a:pt x="1" y="0"/>
                  </a:lnTo>
                  <a:lnTo>
                    <a:pt x="64" y="30"/>
                  </a:lnTo>
                  <a:lnTo>
                    <a:pt x="62" y="33"/>
                  </a:ln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0"/>
            <p:cNvSpPr/>
            <p:nvPr/>
          </p:nvSpPr>
          <p:spPr bwMode="auto">
            <a:xfrm>
              <a:off x="6552581" y="1505017"/>
              <a:ext cx="55824" cy="76470"/>
            </a:xfrm>
            <a:custGeom>
              <a:gdLst>
                <a:gd name="T0" fmla="*/ 3 w 73"/>
                <a:gd name="T1" fmla="*/ 100 h 100"/>
                <a:gd name="T2" fmla="*/ 0 w 73"/>
                <a:gd name="T3" fmla="*/ 99 h 100"/>
                <a:gd name="T4" fmla="*/ 70 w 73"/>
                <a:gd name="T5" fmla="*/ 0 h 100"/>
                <a:gd name="T6" fmla="*/ 73 w 73"/>
                <a:gd name="T7" fmla="*/ 3 h 100"/>
                <a:gd name="T8" fmla="*/ 3 w 73"/>
                <a:gd name="T9" fmla="*/ 100 h 100"/>
              </a:gdLst>
              <a:cxnLst>
                <a:cxn ang="0">
                  <a:pos x="T0" y="T1"/>
                </a:cxn>
                <a:cxn ang="0">
                  <a:pos x="T2" y="T3"/>
                </a:cxn>
                <a:cxn ang="0">
                  <a:pos x="T4" y="T5"/>
                </a:cxn>
                <a:cxn ang="0">
                  <a:pos x="T6" y="T7"/>
                </a:cxn>
                <a:cxn ang="0">
                  <a:pos x="T8" y="T9"/>
                </a:cxn>
              </a:cxnLst>
              <a:rect l="0" t="0" r="r" b="b"/>
              <a:pathLst>
                <a:path w="73" h="100">
                  <a:moveTo>
                    <a:pt x="3" y="100"/>
                  </a:moveTo>
                  <a:lnTo>
                    <a:pt x="0" y="99"/>
                  </a:lnTo>
                  <a:lnTo>
                    <a:pt x="70" y="0"/>
                  </a:lnTo>
                  <a:lnTo>
                    <a:pt x="73" y="3"/>
                  </a:lnTo>
                  <a:lnTo>
                    <a:pt x="3" y="100"/>
                  </a:ln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1"/>
            <p:cNvSpPr/>
            <p:nvPr/>
          </p:nvSpPr>
          <p:spPr bwMode="auto">
            <a:xfrm>
              <a:off x="6473052" y="1585310"/>
              <a:ext cx="40529" cy="19882"/>
            </a:xfrm>
            <a:custGeom>
              <a:gdLst>
                <a:gd name="T0" fmla="*/ 52 w 53"/>
                <a:gd name="T1" fmla="*/ 26 h 26"/>
                <a:gd name="T2" fmla="*/ 0 w 53"/>
                <a:gd name="T3" fmla="*/ 3 h 26"/>
                <a:gd name="T4" fmla="*/ 1 w 53"/>
                <a:gd name="T5" fmla="*/ 0 h 26"/>
                <a:gd name="T6" fmla="*/ 53 w 53"/>
                <a:gd name="T7" fmla="*/ 24 h 26"/>
                <a:gd name="T8" fmla="*/ 52 w 53"/>
                <a:gd name="T9" fmla="*/ 26 h 26"/>
              </a:gdLst>
              <a:cxnLst>
                <a:cxn ang="0">
                  <a:pos x="T0" y="T1"/>
                </a:cxn>
                <a:cxn ang="0">
                  <a:pos x="T2" y="T3"/>
                </a:cxn>
                <a:cxn ang="0">
                  <a:pos x="T4" y="T5"/>
                </a:cxn>
                <a:cxn ang="0">
                  <a:pos x="T6" y="T7"/>
                </a:cxn>
                <a:cxn ang="0">
                  <a:pos x="T8" y="T9"/>
                </a:cxn>
              </a:cxnLst>
              <a:rect l="0" t="0" r="r" b="b"/>
              <a:pathLst>
                <a:path w="52" h="26">
                  <a:moveTo>
                    <a:pt x="52" y="26"/>
                  </a:moveTo>
                  <a:lnTo>
                    <a:pt x="0" y="3"/>
                  </a:lnTo>
                  <a:lnTo>
                    <a:pt x="1" y="0"/>
                  </a:lnTo>
                  <a:lnTo>
                    <a:pt x="53" y="24"/>
                  </a:lnTo>
                  <a:lnTo>
                    <a:pt x="52" y="26"/>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2"/>
            <p:cNvSpPr/>
            <p:nvPr/>
          </p:nvSpPr>
          <p:spPr bwMode="auto">
            <a:xfrm>
              <a:off x="6512816" y="1516487"/>
              <a:ext cx="42059" cy="88706"/>
            </a:xfrm>
            <a:custGeom>
              <a:gdLst>
                <a:gd name="T0" fmla="*/ 1 w 55"/>
                <a:gd name="T1" fmla="*/ 116 h 116"/>
                <a:gd name="T2" fmla="*/ 0 w 55"/>
                <a:gd name="T3" fmla="*/ 115 h 116"/>
                <a:gd name="T4" fmla="*/ 52 w 55"/>
                <a:gd name="T5" fmla="*/ 0 h 116"/>
                <a:gd name="T6" fmla="*/ 55 w 55"/>
                <a:gd name="T7" fmla="*/ 2 h 116"/>
                <a:gd name="T8" fmla="*/ 1 w 55"/>
                <a:gd name="T9" fmla="*/ 116 h 116"/>
              </a:gdLst>
              <a:cxnLst>
                <a:cxn ang="0">
                  <a:pos x="T0" y="T1"/>
                </a:cxn>
                <a:cxn ang="0">
                  <a:pos x="T2" y="T3"/>
                </a:cxn>
                <a:cxn ang="0">
                  <a:pos x="T4" y="T5"/>
                </a:cxn>
                <a:cxn ang="0">
                  <a:pos x="T6" y="T7"/>
                </a:cxn>
                <a:cxn ang="0">
                  <a:pos x="T8" y="T9"/>
                </a:cxn>
              </a:cxnLst>
              <a:rect l="0" t="0" r="r" b="b"/>
              <a:pathLst>
                <a:path w="55" h="115">
                  <a:moveTo>
                    <a:pt x="1" y="116"/>
                  </a:moveTo>
                  <a:lnTo>
                    <a:pt x="0" y="115"/>
                  </a:lnTo>
                  <a:lnTo>
                    <a:pt x="52" y="0"/>
                  </a:lnTo>
                  <a:lnTo>
                    <a:pt x="55" y="2"/>
                  </a:lnTo>
                  <a:lnTo>
                    <a:pt x="1" y="116"/>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3"/>
            <p:cNvSpPr/>
            <p:nvPr/>
          </p:nvSpPr>
          <p:spPr bwMode="auto">
            <a:xfrm>
              <a:off x="6553346" y="1516487"/>
              <a:ext cx="48177" cy="39765"/>
            </a:xfrm>
            <a:custGeom>
              <a:gdLst>
                <a:gd name="T0" fmla="*/ 61 w 63"/>
                <a:gd name="T1" fmla="*/ 52 h 52"/>
                <a:gd name="T2" fmla="*/ 0 w 63"/>
                <a:gd name="T3" fmla="*/ 3 h 52"/>
                <a:gd name="T4" fmla="*/ 2 w 63"/>
                <a:gd name="T5" fmla="*/ 0 h 52"/>
                <a:gd name="T6" fmla="*/ 63 w 63"/>
                <a:gd name="T7" fmla="*/ 49 h 52"/>
                <a:gd name="T8" fmla="*/ 61 w 63"/>
                <a:gd name="T9" fmla="*/ 52 h 52"/>
              </a:gdLst>
              <a:cxnLst>
                <a:cxn ang="0">
                  <a:pos x="T0" y="T1"/>
                </a:cxn>
                <a:cxn ang="0">
                  <a:pos x="T2" y="T3"/>
                </a:cxn>
                <a:cxn ang="0">
                  <a:pos x="T4" y="T5"/>
                </a:cxn>
                <a:cxn ang="0">
                  <a:pos x="T6" y="T7"/>
                </a:cxn>
                <a:cxn ang="0">
                  <a:pos x="T8" y="T9"/>
                </a:cxn>
              </a:cxnLst>
              <a:rect l="0" t="0" r="r" b="b"/>
              <a:pathLst>
                <a:path w="62" h="52">
                  <a:moveTo>
                    <a:pt x="61" y="52"/>
                  </a:moveTo>
                  <a:lnTo>
                    <a:pt x="0" y="3"/>
                  </a:lnTo>
                  <a:lnTo>
                    <a:pt x="2" y="0"/>
                  </a:lnTo>
                  <a:lnTo>
                    <a:pt x="63" y="49"/>
                  </a:lnTo>
                  <a:lnTo>
                    <a:pt x="61" y="52"/>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4"/>
            <p:cNvSpPr/>
            <p:nvPr/>
          </p:nvSpPr>
          <p:spPr bwMode="auto">
            <a:xfrm>
              <a:off x="6448581" y="1464487"/>
              <a:ext cx="6118" cy="172058"/>
            </a:xfrm>
            <a:custGeom>
              <a:gdLst>
                <a:gd name="T0" fmla="*/ 0 w 8"/>
                <a:gd name="T1" fmla="*/ 16 h 225"/>
                <a:gd name="T2" fmla="*/ 3 w 8"/>
                <a:gd name="T3" fmla="*/ 16 h 225"/>
                <a:gd name="T4" fmla="*/ 3 w 8"/>
                <a:gd name="T5" fmla="*/ 225 h 225"/>
                <a:gd name="T6" fmla="*/ 8 w 8"/>
                <a:gd name="T7" fmla="*/ 222 h 225"/>
                <a:gd name="T8" fmla="*/ 8 w 8"/>
                <a:gd name="T9" fmla="*/ 0 h 225"/>
                <a:gd name="T10" fmla="*/ 0 w 8"/>
                <a:gd name="T11" fmla="*/ 16 h 225"/>
              </a:gdLst>
              <a:cxnLst>
                <a:cxn ang="0">
                  <a:pos x="T0" y="T1"/>
                </a:cxn>
                <a:cxn ang="0">
                  <a:pos x="T2" y="T3"/>
                </a:cxn>
                <a:cxn ang="0">
                  <a:pos x="T4" y="T5"/>
                </a:cxn>
                <a:cxn ang="0">
                  <a:pos x="T6" y="T7"/>
                </a:cxn>
                <a:cxn ang="0">
                  <a:pos x="T8" y="T9"/>
                </a:cxn>
                <a:cxn ang="0">
                  <a:pos x="T10" y="T11"/>
                </a:cxn>
              </a:cxnLst>
              <a:rect l="0" t="0" r="r" b="b"/>
              <a:pathLst>
                <a:path w="8" h="225">
                  <a:moveTo>
                    <a:pt x="0" y="16"/>
                  </a:moveTo>
                  <a:lnTo>
                    <a:pt x="3" y="16"/>
                  </a:lnTo>
                  <a:lnTo>
                    <a:pt x="3" y="225"/>
                  </a:lnTo>
                  <a:lnTo>
                    <a:pt x="8" y="222"/>
                  </a:lnTo>
                  <a:lnTo>
                    <a:pt x="8" y="0"/>
                  </a:lnTo>
                  <a:lnTo>
                    <a:pt x="0" y="16"/>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5"/>
            <p:cNvSpPr/>
            <p:nvPr/>
          </p:nvSpPr>
          <p:spPr bwMode="auto">
            <a:xfrm>
              <a:off x="6454699" y="1464487"/>
              <a:ext cx="4588" cy="169764"/>
            </a:xfrm>
            <a:custGeom>
              <a:gdLst>
                <a:gd name="T0" fmla="*/ 0 w 6"/>
                <a:gd name="T1" fmla="*/ 0 h 222"/>
                <a:gd name="T2" fmla="*/ 0 w 6"/>
                <a:gd name="T3" fmla="*/ 222 h 222"/>
                <a:gd name="T4" fmla="*/ 3 w 6"/>
                <a:gd name="T5" fmla="*/ 222 h 222"/>
                <a:gd name="T6" fmla="*/ 3 w 6"/>
                <a:gd name="T7" fmla="*/ 16 h 222"/>
                <a:gd name="T8" fmla="*/ 6 w 6"/>
                <a:gd name="T9" fmla="*/ 16 h 222"/>
                <a:gd name="T10" fmla="*/ 0 w 6"/>
                <a:gd name="T11" fmla="*/ 0 h 222"/>
              </a:gdLst>
              <a:cxnLst>
                <a:cxn ang="0">
                  <a:pos x="T0" y="T1"/>
                </a:cxn>
                <a:cxn ang="0">
                  <a:pos x="T2" y="T3"/>
                </a:cxn>
                <a:cxn ang="0">
                  <a:pos x="T4" y="T5"/>
                </a:cxn>
                <a:cxn ang="0">
                  <a:pos x="T6" y="T7"/>
                </a:cxn>
                <a:cxn ang="0">
                  <a:pos x="T8" y="T9"/>
                </a:cxn>
                <a:cxn ang="0">
                  <a:pos x="T10" y="T11"/>
                </a:cxn>
              </a:cxnLst>
              <a:rect l="0" t="0" r="r" b="b"/>
              <a:pathLst>
                <a:path w="6" h="221">
                  <a:moveTo>
                    <a:pt x="0" y="0"/>
                  </a:moveTo>
                  <a:lnTo>
                    <a:pt x="0" y="222"/>
                  </a:lnTo>
                  <a:lnTo>
                    <a:pt x="3" y="222"/>
                  </a:lnTo>
                  <a:lnTo>
                    <a:pt x="3" y="16"/>
                  </a:lnTo>
                  <a:lnTo>
                    <a:pt x="6" y="16"/>
                  </a:lnTo>
                  <a:lnTo>
                    <a:pt x="0" y="0"/>
                  </a:ln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6"/>
            <p:cNvSpPr/>
            <p:nvPr/>
          </p:nvSpPr>
          <p:spPr bwMode="auto">
            <a:xfrm>
              <a:off x="6454699" y="1628134"/>
              <a:ext cx="168235" cy="6118"/>
            </a:xfrm>
            <a:custGeom>
              <a:gdLst>
                <a:gd name="T0" fmla="*/ 205 w 220"/>
                <a:gd name="T1" fmla="*/ 0 h 8"/>
                <a:gd name="T2" fmla="*/ 205 w 220"/>
                <a:gd name="T3" fmla="*/ 5 h 8"/>
                <a:gd name="T4" fmla="*/ 3 w 220"/>
                <a:gd name="T5" fmla="*/ 5 h 8"/>
                <a:gd name="T6" fmla="*/ 0 w 220"/>
                <a:gd name="T7" fmla="*/ 8 h 8"/>
                <a:gd name="T8" fmla="*/ 220 w 220"/>
                <a:gd name="T9" fmla="*/ 8 h 8"/>
                <a:gd name="T10" fmla="*/ 205 w 220"/>
                <a:gd name="T11" fmla="*/ 0 h 8"/>
              </a:gdLst>
              <a:cxnLst>
                <a:cxn ang="0">
                  <a:pos x="T0" y="T1"/>
                </a:cxn>
                <a:cxn ang="0">
                  <a:pos x="T2" y="T3"/>
                </a:cxn>
                <a:cxn ang="0">
                  <a:pos x="T4" y="T5"/>
                </a:cxn>
                <a:cxn ang="0">
                  <a:pos x="T6" y="T7"/>
                </a:cxn>
                <a:cxn ang="0">
                  <a:pos x="T8" y="T9"/>
                </a:cxn>
                <a:cxn ang="0">
                  <a:pos x="T10" y="T11"/>
                </a:cxn>
              </a:cxnLst>
              <a:rect l="0" t="0" r="r" b="b"/>
              <a:pathLst>
                <a:path w="220" h="8">
                  <a:moveTo>
                    <a:pt x="205" y="0"/>
                  </a:moveTo>
                  <a:lnTo>
                    <a:pt x="205" y="5"/>
                  </a:lnTo>
                  <a:lnTo>
                    <a:pt x="3" y="5"/>
                  </a:lnTo>
                  <a:lnTo>
                    <a:pt x="0" y="8"/>
                  </a:lnTo>
                  <a:lnTo>
                    <a:pt x="220" y="8"/>
                  </a:lnTo>
                  <a:lnTo>
                    <a:pt x="205" y="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7"/>
            <p:cNvSpPr/>
            <p:nvPr/>
          </p:nvSpPr>
          <p:spPr bwMode="auto">
            <a:xfrm>
              <a:off x="6450875" y="1634251"/>
              <a:ext cx="172058" cy="4588"/>
            </a:xfrm>
            <a:custGeom>
              <a:gdLst>
                <a:gd name="T0" fmla="*/ 225 w 225"/>
                <a:gd name="T1" fmla="*/ 0 h 6"/>
                <a:gd name="T2" fmla="*/ 5 w 225"/>
                <a:gd name="T3" fmla="*/ 0 h 6"/>
                <a:gd name="T4" fmla="*/ 0 w 225"/>
                <a:gd name="T5" fmla="*/ 3 h 6"/>
                <a:gd name="T6" fmla="*/ 210 w 225"/>
                <a:gd name="T7" fmla="*/ 3 h 6"/>
                <a:gd name="T8" fmla="*/ 210 w 225"/>
                <a:gd name="T9" fmla="*/ 6 h 6"/>
                <a:gd name="T10" fmla="*/ 225 w 225"/>
                <a:gd name="T11" fmla="*/ 0 h 6"/>
              </a:gdLst>
              <a:cxnLst>
                <a:cxn ang="0">
                  <a:pos x="T0" y="T1"/>
                </a:cxn>
                <a:cxn ang="0">
                  <a:pos x="T2" y="T3"/>
                </a:cxn>
                <a:cxn ang="0">
                  <a:pos x="T4" y="T5"/>
                </a:cxn>
                <a:cxn ang="0">
                  <a:pos x="T6" y="T7"/>
                </a:cxn>
                <a:cxn ang="0">
                  <a:pos x="T8" y="T9"/>
                </a:cxn>
                <a:cxn ang="0">
                  <a:pos x="T10" y="T11"/>
                </a:cxn>
              </a:cxnLst>
              <a:rect l="0" t="0" r="r" b="b"/>
              <a:pathLst>
                <a:path w="225" h="6">
                  <a:moveTo>
                    <a:pt x="225" y="0"/>
                  </a:moveTo>
                  <a:lnTo>
                    <a:pt x="5" y="0"/>
                  </a:lnTo>
                  <a:lnTo>
                    <a:pt x="0" y="3"/>
                  </a:lnTo>
                  <a:lnTo>
                    <a:pt x="210" y="3"/>
                  </a:lnTo>
                  <a:lnTo>
                    <a:pt x="210" y="6"/>
                  </a:lnTo>
                  <a:lnTo>
                    <a:pt x="225" y="0"/>
                  </a:lnTo>
                  <a:close/>
                </a:path>
              </a:pathLst>
            </a:custGeom>
            <a:solidFill>
              <a:srgbClr val="496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8"/>
            <p:cNvSpPr/>
            <p:nvPr/>
          </p:nvSpPr>
          <p:spPr bwMode="auto">
            <a:xfrm>
              <a:off x="6466934" y="1609781"/>
              <a:ext cx="13765" cy="13000"/>
            </a:xfrm>
            <a:custGeom>
              <a:gdLst>
                <a:gd name="T0" fmla="*/ 18 w 18"/>
                <a:gd name="T1" fmla="*/ 17 h 17"/>
                <a:gd name="T2" fmla="*/ 18 w 18"/>
                <a:gd name="T3" fmla="*/ 0 h 17"/>
                <a:gd name="T4" fmla="*/ 0 w 18"/>
                <a:gd name="T5" fmla="*/ 17 h 17"/>
                <a:gd name="T6" fmla="*/ 18 w 18"/>
                <a:gd name="T7" fmla="*/ 17 h 17"/>
              </a:gdLst>
              <a:cxnLst>
                <a:cxn ang="0">
                  <a:pos x="T0" y="T1"/>
                </a:cxn>
                <a:cxn ang="0">
                  <a:pos x="T2" y="T3"/>
                </a:cxn>
                <a:cxn ang="0">
                  <a:pos x="T4" y="T5"/>
                </a:cxn>
                <a:cxn ang="0">
                  <a:pos x="T6" y="T7"/>
                </a:cxn>
              </a:cxnLst>
              <a:rect l="0" t="0" r="r" b="b"/>
              <a:pathLst>
                <a:path w="18" h="17">
                  <a:moveTo>
                    <a:pt x="18" y="17"/>
                  </a:moveTo>
                  <a:lnTo>
                    <a:pt x="18" y="0"/>
                  </a:lnTo>
                  <a:lnTo>
                    <a:pt x="0" y="17"/>
                  </a:lnTo>
                  <a:lnTo>
                    <a:pt x="18" y="17"/>
                  </a:lnTo>
                  <a:close/>
                </a:path>
              </a:pathLst>
            </a:custGeom>
            <a:solidFill>
              <a:srgbClr val="319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9"/>
            <p:cNvSpPr/>
            <p:nvPr/>
          </p:nvSpPr>
          <p:spPr bwMode="auto">
            <a:xfrm>
              <a:off x="6466934" y="1609781"/>
              <a:ext cx="13765" cy="13000"/>
            </a:xfrm>
            <a:custGeom>
              <a:gdLst>
                <a:gd name="T0" fmla="*/ 0 w 18"/>
                <a:gd name="T1" fmla="*/ 17 h 17"/>
                <a:gd name="T2" fmla="*/ 18 w 18"/>
                <a:gd name="T3" fmla="*/ 0 h 17"/>
                <a:gd name="T4" fmla="*/ 0 w 18"/>
                <a:gd name="T5" fmla="*/ 0 h 17"/>
                <a:gd name="T6" fmla="*/ 0 w 18"/>
                <a:gd name="T7" fmla="*/ 17 h 17"/>
              </a:gdLst>
              <a:cxnLst>
                <a:cxn ang="0">
                  <a:pos x="T0" y="T1"/>
                </a:cxn>
                <a:cxn ang="0">
                  <a:pos x="T2" y="T3"/>
                </a:cxn>
                <a:cxn ang="0">
                  <a:pos x="T4" y="T5"/>
                </a:cxn>
                <a:cxn ang="0">
                  <a:pos x="T6" y="T7"/>
                </a:cxn>
              </a:cxnLst>
              <a:rect l="0" t="0" r="r" b="b"/>
              <a:pathLst>
                <a:path w="18" h="17">
                  <a:moveTo>
                    <a:pt x="0" y="17"/>
                  </a:moveTo>
                  <a:lnTo>
                    <a:pt x="18" y="0"/>
                  </a:lnTo>
                  <a:lnTo>
                    <a:pt x="0" y="0"/>
                  </a:lnTo>
                  <a:lnTo>
                    <a:pt x="0" y="17"/>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0"/>
            <p:cNvSpPr/>
            <p:nvPr/>
          </p:nvSpPr>
          <p:spPr bwMode="auto">
            <a:xfrm>
              <a:off x="6499816" y="1551663"/>
              <a:ext cx="13000" cy="13000"/>
            </a:xfrm>
            <a:custGeom>
              <a:gdLst>
                <a:gd name="T0" fmla="*/ 0 w 17"/>
                <a:gd name="T1" fmla="*/ 17 h 17"/>
                <a:gd name="T2" fmla="*/ 17 w 17"/>
                <a:gd name="T3" fmla="*/ 0 h 17"/>
                <a:gd name="T4" fmla="*/ 0 w 17"/>
                <a:gd name="T5" fmla="*/ 0 h 17"/>
                <a:gd name="T6" fmla="*/ 0 w 17"/>
                <a:gd name="T7" fmla="*/ 17 h 17"/>
              </a:gdLst>
              <a:cxnLst>
                <a:cxn ang="0">
                  <a:pos x="T0" y="T1"/>
                </a:cxn>
                <a:cxn ang="0">
                  <a:pos x="T2" y="T3"/>
                </a:cxn>
                <a:cxn ang="0">
                  <a:pos x="T4" y="T5"/>
                </a:cxn>
                <a:cxn ang="0">
                  <a:pos x="T6" y="T7"/>
                </a:cxn>
              </a:cxnLst>
              <a:rect l="0" t="0" r="r" b="b"/>
              <a:pathLst>
                <a:path w="17" h="17">
                  <a:moveTo>
                    <a:pt x="0" y="17"/>
                  </a:moveTo>
                  <a:lnTo>
                    <a:pt x="17" y="0"/>
                  </a:lnTo>
                  <a:lnTo>
                    <a:pt x="0" y="0"/>
                  </a:lnTo>
                  <a:lnTo>
                    <a:pt x="0" y="17"/>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1"/>
            <p:cNvSpPr/>
            <p:nvPr/>
          </p:nvSpPr>
          <p:spPr bwMode="auto">
            <a:xfrm>
              <a:off x="6499816" y="1551663"/>
              <a:ext cx="13000" cy="13000"/>
            </a:xfrm>
            <a:custGeom>
              <a:gdLst>
                <a:gd name="T0" fmla="*/ 17 w 17"/>
                <a:gd name="T1" fmla="*/ 17 h 17"/>
                <a:gd name="T2" fmla="*/ 17 w 17"/>
                <a:gd name="T3" fmla="*/ 0 h 17"/>
                <a:gd name="T4" fmla="*/ 0 w 17"/>
                <a:gd name="T5" fmla="*/ 17 h 17"/>
                <a:gd name="T6" fmla="*/ 17 w 17"/>
                <a:gd name="T7" fmla="*/ 17 h 17"/>
              </a:gdLst>
              <a:cxnLst>
                <a:cxn ang="0">
                  <a:pos x="T0" y="T1"/>
                </a:cxn>
                <a:cxn ang="0">
                  <a:pos x="T2" y="T3"/>
                </a:cxn>
                <a:cxn ang="0">
                  <a:pos x="T4" y="T5"/>
                </a:cxn>
                <a:cxn ang="0">
                  <a:pos x="T6" y="T7"/>
                </a:cxn>
              </a:cxnLst>
              <a:rect l="0" t="0" r="r" b="b"/>
              <a:pathLst>
                <a:path w="17" h="17">
                  <a:moveTo>
                    <a:pt x="17" y="17"/>
                  </a:moveTo>
                  <a:lnTo>
                    <a:pt x="17" y="0"/>
                  </a:lnTo>
                  <a:lnTo>
                    <a:pt x="0" y="17"/>
                  </a:lnTo>
                  <a:lnTo>
                    <a:pt x="17" y="17"/>
                  </a:lnTo>
                  <a:close/>
                </a:path>
              </a:pathLst>
            </a:custGeom>
            <a:solidFill>
              <a:srgbClr val="319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2"/>
            <p:cNvSpPr/>
            <p:nvPr/>
          </p:nvSpPr>
          <p:spPr bwMode="auto">
            <a:xfrm>
              <a:off x="6547993" y="1574604"/>
              <a:ext cx="12235" cy="13000"/>
            </a:xfrm>
            <a:custGeom>
              <a:gdLst>
                <a:gd name="T0" fmla="*/ 0 w 16"/>
                <a:gd name="T1" fmla="*/ 17 h 17"/>
                <a:gd name="T2" fmla="*/ 16 w 16"/>
                <a:gd name="T3" fmla="*/ 0 h 17"/>
                <a:gd name="T4" fmla="*/ 0 w 16"/>
                <a:gd name="T5" fmla="*/ 0 h 17"/>
                <a:gd name="T6" fmla="*/ 0 w 16"/>
                <a:gd name="T7" fmla="*/ 17 h 17"/>
              </a:gdLst>
              <a:cxnLst>
                <a:cxn ang="0">
                  <a:pos x="T0" y="T1"/>
                </a:cxn>
                <a:cxn ang="0">
                  <a:pos x="T2" y="T3"/>
                </a:cxn>
                <a:cxn ang="0">
                  <a:pos x="T4" y="T5"/>
                </a:cxn>
                <a:cxn ang="0">
                  <a:pos x="T6" y="T7"/>
                </a:cxn>
              </a:cxnLst>
              <a:rect l="0" t="0" r="r" b="b"/>
              <a:pathLst>
                <a:path w="16" h="17">
                  <a:moveTo>
                    <a:pt x="0" y="17"/>
                  </a:moveTo>
                  <a:lnTo>
                    <a:pt x="16" y="0"/>
                  </a:lnTo>
                  <a:lnTo>
                    <a:pt x="0" y="0"/>
                  </a:lnTo>
                  <a:lnTo>
                    <a:pt x="0" y="17"/>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3"/>
            <p:cNvSpPr/>
            <p:nvPr/>
          </p:nvSpPr>
          <p:spPr bwMode="auto">
            <a:xfrm>
              <a:off x="6547993" y="1574604"/>
              <a:ext cx="12235" cy="13000"/>
            </a:xfrm>
            <a:custGeom>
              <a:gdLst>
                <a:gd name="T0" fmla="*/ 16 w 16"/>
                <a:gd name="T1" fmla="*/ 17 h 17"/>
                <a:gd name="T2" fmla="*/ 16 w 16"/>
                <a:gd name="T3" fmla="*/ 0 h 17"/>
                <a:gd name="T4" fmla="*/ 0 w 16"/>
                <a:gd name="T5" fmla="*/ 17 h 17"/>
                <a:gd name="T6" fmla="*/ 16 w 16"/>
                <a:gd name="T7" fmla="*/ 17 h 17"/>
              </a:gdLst>
              <a:cxnLst>
                <a:cxn ang="0">
                  <a:pos x="T0" y="T1"/>
                </a:cxn>
                <a:cxn ang="0">
                  <a:pos x="T2" y="T3"/>
                </a:cxn>
                <a:cxn ang="0">
                  <a:pos x="T4" y="T5"/>
                </a:cxn>
                <a:cxn ang="0">
                  <a:pos x="T6" y="T7"/>
                </a:cxn>
              </a:cxnLst>
              <a:rect l="0" t="0" r="r" b="b"/>
              <a:pathLst>
                <a:path w="16" h="17">
                  <a:moveTo>
                    <a:pt x="16" y="17"/>
                  </a:moveTo>
                  <a:lnTo>
                    <a:pt x="16" y="0"/>
                  </a:lnTo>
                  <a:lnTo>
                    <a:pt x="0" y="17"/>
                  </a:lnTo>
                  <a:lnTo>
                    <a:pt x="16" y="17"/>
                  </a:lnTo>
                  <a:close/>
                </a:path>
              </a:pathLst>
            </a:custGeom>
            <a:solidFill>
              <a:srgbClr val="319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4"/>
            <p:cNvSpPr/>
            <p:nvPr/>
          </p:nvSpPr>
          <p:spPr bwMode="auto">
            <a:xfrm>
              <a:off x="6599992" y="1499663"/>
              <a:ext cx="13765" cy="13765"/>
            </a:xfrm>
            <a:custGeom>
              <a:gdLst>
                <a:gd name="T0" fmla="*/ 0 w 18"/>
                <a:gd name="T1" fmla="*/ 18 h 18"/>
                <a:gd name="T2" fmla="*/ 18 w 18"/>
                <a:gd name="T3" fmla="*/ 18 h 18"/>
                <a:gd name="T4" fmla="*/ 18 w 18"/>
                <a:gd name="T5" fmla="*/ 0 h 18"/>
                <a:gd name="T6" fmla="*/ 0 w 18"/>
                <a:gd name="T7" fmla="*/ 18 h 18"/>
              </a:gdLst>
              <a:cxnLst>
                <a:cxn ang="0">
                  <a:pos x="T0" y="T1"/>
                </a:cxn>
                <a:cxn ang="0">
                  <a:pos x="T2" y="T3"/>
                </a:cxn>
                <a:cxn ang="0">
                  <a:pos x="T4" y="T5"/>
                </a:cxn>
                <a:cxn ang="0">
                  <a:pos x="T6" y="T7"/>
                </a:cxn>
              </a:cxnLst>
              <a:rect l="0" t="0" r="r" b="b"/>
              <a:pathLst>
                <a:path w="18" h="18">
                  <a:moveTo>
                    <a:pt x="0" y="18"/>
                  </a:moveTo>
                  <a:lnTo>
                    <a:pt x="18" y="18"/>
                  </a:lnTo>
                  <a:lnTo>
                    <a:pt x="18" y="0"/>
                  </a:lnTo>
                  <a:lnTo>
                    <a:pt x="0" y="18"/>
                  </a:lnTo>
                  <a:close/>
                </a:path>
              </a:pathLst>
            </a:custGeom>
            <a:solidFill>
              <a:srgbClr val="319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5"/>
            <p:cNvSpPr/>
            <p:nvPr/>
          </p:nvSpPr>
          <p:spPr bwMode="auto">
            <a:xfrm>
              <a:off x="6599992" y="1499663"/>
              <a:ext cx="13765" cy="13765"/>
            </a:xfrm>
            <a:custGeom>
              <a:gdLst>
                <a:gd name="T0" fmla="*/ 0 w 18"/>
                <a:gd name="T1" fmla="*/ 0 h 18"/>
                <a:gd name="T2" fmla="*/ 0 w 18"/>
                <a:gd name="T3" fmla="*/ 18 h 18"/>
                <a:gd name="T4" fmla="*/ 18 w 18"/>
                <a:gd name="T5" fmla="*/ 0 h 18"/>
                <a:gd name="T6" fmla="*/ 0 w 18"/>
                <a:gd name="T7" fmla="*/ 0 h 18"/>
              </a:gdLst>
              <a:cxnLst>
                <a:cxn ang="0">
                  <a:pos x="T0" y="T1"/>
                </a:cxn>
                <a:cxn ang="0">
                  <a:pos x="T2" y="T3"/>
                </a:cxn>
                <a:cxn ang="0">
                  <a:pos x="T4" y="T5"/>
                </a:cxn>
                <a:cxn ang="0">
                  <a:pos x="T6" y="T7"/>
                </a:cxn>
              </a:cxnLst>
              <a:rect l="0" t="0" r="r" b="b"/>
              <a:pathLst>
                <a:path w="18" h="18">
                  <a:moveTo>
                    <a:pt x="0" y="0"/>
                  </a:moveTo>
                  <a:lnTo>
                    <a:pt x="0" y="18"/>
                  </a:lnTo>
                  <a:lnTo>
                    <a:pt x="18" y="0"/>
                  </a:lnTo>
                  <a:lnTo>
                    <a:pt x="0" y="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6"/>
            <p:cNvSpPr/>
            <p:nvPr/>
          </p:nvSpPr>
          <p:spPr bwMode="auto">
            <a:xfrm>
              <a:off x="6505934" y="1596781"/>
              <a:ext cx="14530" cy="15294"/>
            </a:xfrm>
            <a:custGeom>
              <a:gdLst>
                <a:gd name="T0" fmla="*/ 0 w 19"/>
                <a:gd name="T1" fmla="*/ 0 h 20"/>
                <a:gd name="T2" fmla="*/ 0 w 19"/>
                <a:gd name="T3" fmla="*/ 20 h 20"/>
                <a:gd name="T4" fmla="*/ 19 w 19"/>
                <a:gd name="T5" fmla="*/ 0 h 20"/>
                <a:gd name="T6" fmla="*/ 19 w 19"/>
                <a:gd name="T7" fmla="*/ 0 h 20"/>
                <a:gd name="T8" fmla="*/ 0 w 19"/>
                <a:gd name="T9" fmla="*/ 0 h 20"/>
              </a:gdLst>
              <a:cxnLst>
                <a:cxn ang="0">
                  <a:pos x="T0" y="T1"/>
                </a:cxn>
                <a:cxn ang="0">
                  <a:pos x="T2" y="T3"/>
                </a:cxn>
                <a:cxn ang="0">
                  <a:pos x="T4" y="T5"/>
                </a:cxn>
                <a:cxn ang="0">
                  <a:pos x="T6" y="T7"/>
                </a:cxn>
                <a:cxn ang="0">
                  <a:pos x="T8" y="T9"/>
                </a:cxn>
              </a:cxnLst>
              <a:rect l="0" t="0" r="r" b="b"/>
              <a:pathLst>
                <a:path w="19" h="20">
                  <a:moveTo>
                    <a:pt x="0" y="0"/>
                  </a:moveTo>
                  <a:lnTo>
                    <a:pt x="0" y="20"/>
                  </a:lnTo>
                  <a:lnTo>
                    <a:pt x="19" y="0"/>
                  </a:lnTo>
                  <a:lnTo>
                    <a:pt x="19" y="0"/>
                  </a:lnTo>
                  <a:lnTo>
                    <a:pt x="0" y="0"/>
                  </a:lnTo>
                  <a:close/>
                </a:path>
              </a:pathLst>
            </a:custGeom>
            <a:solidFill>
              <a:srgbClr val="CAD1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87"/>
            <p:cNvSpPr/>
            <p:nvPr/>
          </p:nvSpPr>
          <p:spPr bwMode="auto">
            <a:xfrm>
              <a:off x="6505934" y="1596781"/>
              <a:ext cx="14530" cy="15294"/>
            </a:xfrm>
            <a:custGeom>
              <a:gdLst>
                <a:gd name="T0" fmla="*/ 19 w 19"/>
                <a:gd name="T1" fmla="*/ 20 h 20"/>
                <a:gd name="T2" fmla="*/ 19 w 19"/>
                <a:gd name="T3" fmla="*/ 0 h 20"/>
                <a:gd name="T4" fmla="*/ 0 w 19"/>
                <a:gd name="T5" fmla="*/ 20 h 20"/>
                <a:gd name="T6" fmla="*/ 19 w 19"/>
                <a:gd name="T7" fmla="*/ 20 h 20"/>
              </a:gdLst>
              <a:cxnLst>
                <a:cxn ang="0">
                  <a:pos x="T0" y="T1"/>
                </a:cxn>
                <a:cxn ang="0">
                  <a:pos x="T2" y="T3"/>
                </a:cxn>
                <a:cxn ang="0">
                  <a:pos x="T4" y="T5"/>
                </a:cxn>
                <a:cxn ang="0">
                  <a:pos x="T6" y="T7"/>
                </a:cxn>
              </a:cxnLst>
              <a:rect l="0" t="0" r="r" b="b"/>
              <a:pathLst>
                <a:path w="19" h="20">
                  <a:moveTo>
                    <a:pt x="19" y="20"/>
                  </a:moveTo>
                  <a:lnTo>
                    <a:pt x="19" y="0"/>
                  </a:lnTo>
                  <a:lnTo>
                    <a:pt x="0" y="20"/>
                  </a:lnTo>
                  <a:lnTo>
                    <a:pt x="19" y="20"/>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8"/>
            <p:cNvSpPr/>
            <p:nvPr/>
          </p:nvSpPr>
          <p:spPr bwMode="auto">
            <a:xfrm>
              <a:off x="6546463" y="1509605"/>
              <a:ext cx="15294" cy="16059"/>
            </a:xfrm>
            <a:custGeom>
              <a:gdLst>
                <a:gd name="T0" fmla="*/ 20 w 20"/>
                <a:gd name="T1" fmla="*/ 21 h 21"/>
                <a:gd name="T2" fmla="*/ 20 w 20"/>
                <a:gd name="T3" fmla="*/ 0 h 21"/>
                <a:gd name="T4" fmla="*/ 0 w 20"/>
                <a:gd name="T5" fmla="*/ 21 h 21"/>
                <a:gd name="T6" fmla="*/ 20 w 20"/>
                <a:gd name="T7" fmla="*/ 21 h 21"/>
              </a:gdLst>
              <a:cxnLst>
                <a:cxn ang="0">
                  <a:pos x="T0" y="T1"/>
                </a:cxn>
                <a:cxn ang="0">
                  <a:pos x="T2" y="T3"/>
                </a:cxn>
                <a:cxn ang="0">
                  <a:pos x="T4" y="T5"/>
                </a:cxn>
                <a:cxn ang="0">
                  <a:pos x="T6" y="T7"/>
                </a:cxn>
              </a:cxnLst>
              <a:rect l="0" t="0" r="r" b="b"/>
              <a:pathLst>
                <a:path w="20" h="21">
                  <a:moveTo>
                    <a:pt x="20" y="21"/>
                  </a:moveTo>
                  <a:lnTo>
                    <a:pt x="20" y="0"/>
                  </a:lnTo>
                  <a:lnTo>
                    <a:pt x="0" y="21"/>
                  </a:lnTo>
                  <a:lnTo>
                    <a:pt x="20" y="21"/>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9"/>
            <p:cNvSpPr/>
            <p:nvPr/>
          </p:nvSpPr>
          <p:spPr bwMode="auto">
            <a:xfrm>
              <a:off x="6546463" y="1509605"/>
              <a:ext cx="15294" cy="16059"/>
            </a:xfrm>
            <a:custGeom>
              <a:gdLst>
                <a:gd name="T0" fmla="*/ 0 w 20"/>
                <a:gd name="T1" fmla="*/ 21 h 21"/>
                <a:gd name="T2" fmla="*/ 20 w 20"/>
                <a:gd name="T3" fmla="*/ 0 h 21"/>
                <a:gd name="T4" fmla="*/ 0 w 20"/>
                <a:gd name="T5" fmla="*/ 0 h 21"/>
                <a:gd name="T6" fmla="*/ 0 w 20"/>
                <a:gd name="T7" fmla="*/ 21 h 21"/>
              </a:gdLst>
              <a:cxnLst>
                <a:cxn ang="0">
                  <a:pos x="T0" y="T1"/>
                </a:cxn>
                <a:cxn ang="0">
                  <a:pos x="T2" y="T3"/>
                </a:cxn>
                <a:cxn ang="0">
                  <a:pos x="T4" y="T5"/>
                </a:cxn>
                <a:cxn ang="0">
                  <a:pos x="T6" y="T7"/>
                </a:cxn>
              </a:cxnLst>
              <a:rect l="0" t="0" r="r" b="b"/>
              <a:pathLst>
                <a:path w="20" h="21">
                  <a:moveTo>
                    <a:pt x="0" y="21"/>
                  </a:moveTo>
                  <a:lnTo>
                    <a:pt x="20" y="0"/>
                  </a:lnTo>
                  <a:lnTo>
                    <a:pt x="0" y="0"/>
                  </a:lnTo>
                  <a:lnTo>
                    <a:pt x="0" y="21"/>
                  </a:lnTo>
                  <a:close/>
                </a:path>
              </a:pathLst>
            </a:custGeom>
            <a:solidFill>
              <a:srgbClr val="CAD1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0"/>
            <p:cNvSpPr/>
            <p:nvPr/>
          </p:nvSpPr>
          <p:spPr bwMode="auto">
            <a:xfrm>
              <a:off x="6592345" y="1547840"/>
              <a:ext cx="16059" cy="15294"/>
            </a:xfrm>
            <a:custGeom>
              <a:gdLst>
                <a:gd name="T0" fmla="*/ 0 w 21"/>
                <a:gd name="T1" fmla="*/ 0 h 20"/>
                <a:gd name="T2" fmla="*/ 0 w 21"/>
                <a:gd name="T3" fmla="*/ 20 h 20"/>
                <a:gd name="T4" fmla="*/ 21 w 21"/>
                <a:gd name="T5" fmla="*/ 0 h 20"/>
                <a:gd name="T6" fmla="*/ 0 w 21"/>
                <a:gd name="T7" fmla="*/ 0 h 20"/>
              </a:gdLst>
              <a:cxnLst>
                <a:cxn ang="0">
                  <a:pos x="T0" y="T1"/>
                </a:cxn>
                <a:cxn ang="0">
                  <a:pos x="T2" y="T3"/>
                </a:cxn>
                <a:cxn ang="0">
                  <a:pos x="T4" y="T5"/>
                </a:cxn>
                <a:cxn ang="0">
                  <a:pos x="T6" y="T7"/>
                </a:cxn>
              </a:cxnLst>
              <a:rect l="0" t="0" r="r" b="b"/>
              <a:pathLst>
                <a:path w="21" h="20">
                  <a:moveTo>
                    <a:pt x="0" y="0"/>
                  </a:moveTo>
                  <a:lnTo>
                    <a:pt x="0" y="20"/>
                  </a:lnTo>
                  <a:lnTo>
                    <a:pt x="21" y="0"/>
                  </a:lnTo>
                  <a:lnTo>
                    <a:pt x="0" y="0"/>
                  </a:lnTo>
                  <a:close/>
                </a:path>
              </a:pathLst>
            </a:custGeom>
            <a:solidFill>
              <a:srgbClr val="CAD1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1"/>
            <p:cNvSpPr/>
            <p:nvPr/>
          </p:nvSpPr>
          <p:spPr bwMode="auto">
            <a:xfrm>
              <a:off x="6592345" y="1547840"/>
              <a:ext cx="16059" cy="15294"/>
            </a:xfrm>
            <a:custGeom>
              <a:gdLst>
                <a:gd name="T0" fmla="*/ 0 w 21"/>
                <a:gd name="T1" fmla="*/ 20 h 20"/>
                <a:gd name="T2" fmla="*/ 21 w 21"/>
                <a:gd name="T3" fmla="*/ 20 h 20"/>
                <a:gd name="T4" fmla="*/ 21 w 21"/>
                <a:gd name="T5" fmla="*/ 0 h 20"/>
                <a:gd name="T6" fmla="*/ 0 w 21"/>
                <a:gd name="T7" fmla="*/ 20 h 20"/>
              </a:gdLst>
              <a:cxnLst>
                <a:cxn ang="0">
                  <a:pos x="T0" y="T1"/>
                </a:cxn>
                <a:cxn ang="0">
                  <a:pos x="T2" y="T3"/>
                </a:cxn>
                <a:cxn ang="0">
                  <a:pos x="T4" y="T5"/>
                </a:cxn>
                <a:cxn ang="0">
                  <a:pos x="T6" y="T7"/>
                </a:cxn>
              </a:cxnLst>
              <a:rect l="0" t="0" r="r" b="b"/>
              <a:pathLst>
                <a:path w="21" h="20">
                  <a:moveTo>
                    <a:pt x="0" y="20"/>
                  </a:moveTo>
                  <a:lnTo>
                    <a:pt x="21" y="20"/>
                  </a:lnTo>
                  <a:lnTo>
                    <a:pt x="21" y="0"/>
                  </a:lnTo>
                  <a:lnTo>
                    <a:pt x="0" y="20"/>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2"/>
            <p:cNvSpPr/>
            <p:nvPr/>
          </p:nvSpPr>
          <p:spPr bwMode="auto">
            <a:xfrm>
              <a:off x="6466170" y="1578428"/>
              <a:ext cx="16059" cy="16059"/>
            </a:xfrm>
            <a:custGeom>
              <a:gdLst>
                <a:gd name="T0" fmla="*/ 21 w 21"/>
                <a:gd name="T1" fmla="*/ 21 h 21"/>
                <a:gd name="T2" fmla="*/ 21 w 21"/>
                <a:gd name="T3" fmla="*/ 0 h 21"/>
                <a:gd name="T4" fmla="*/ 0 w 21"/>
                <a:gd name="T5" fmla="*/ 21 h 21"/>
                <a:gd name="T6" fmla="*/ 21 w 21"/>
                <a:gd name="T7" fmla="*/ 21 h 21"/>
              </a:gdLst>
              <a:cxnLst>
                <a:cxn ang="0">
                  <a:pos x="T0" y="T1"/>
                </a:cxn>
                <a:cxn ang="0">
                  <a:pos x="T2" y="T3"/>
                </a:cxn>
                <a:cxn ang="0">
                  <a:pos x="T4" y="T5"/>
                </a:cxn>
                <a:cxn ang="0">
                  <a:pos x="T6" y="T7"/>
                </a:cxn>
              </a:cxnLst>
              <a:rect l="0" t="0" r="r" b="b"/>
              <a:pathLst>
                <a:path w="21" h="21">
                  <a:moveTo>
                    <a:pt x="21" y="21"/>
                  </a:moveTo>
                  <a:lnTo>
                    <a:pt x="21" y="0"/>
                  </a:lnTo>
                  <a:lnTo>
                    <a:pt x="0" y="21"/>
                  </a:lnTo>
                  <a:lnTo>
                    <a:pt x="21" y="21"/>
                  </a:ln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3"/>
            <p:cNvSpPr/>
            <p:nvPr/>
          </p:nvSpPr>
          <p:spPr bwMode="auto">
            <a:xfrm>
              <a:off x="6466170" y="1578428"/>
              <a:ext cx="16059" cy="16059"/>
            </a:xfrm>
            <a:custGeom>
              <a:gdLst>
                <a:gd name="T0" fmla="*/ 0 w 21"/>
                <a:gd name="T1" fmla="*/ 21 h 21"/>
                <a:gd name="T2" fmla="*/ 21 w 21"/>
                <a:gd name="T3" fmla="*/ 0 h 21"/>
                <a:gd name="T4" fmla="*/ 0 w 21"/>
                <a:gd name="T5" fmla="*/ 0 h 21"/>
                <a:gd name="T6" fmla="*/ 0 w 21"/>
                <a:gd name="T7" fmla="*/ 21 h 21"/>
              </a:gdLst>
              <a:cxnLst>
                <a:cxn ang="0">
                  <a:pos x="T0" y="T1"/>
                </a:cxn>
                <a:cxn ang="0">
                  <a:pos x="T2" y="T3"/>
                </a:cxn>
                <a:cxn ang="0">
                  <a:pos x="T4" y="T5"/>
                </a:cxn>
                <a:cxn ang="0">
                  <a:pos x="T6" y="T7"/>
                </a:cxn>
              </a:cxnLst>
              <a:rect l="0" t="0" r="r" b="b"/>
              <a:pathLst>
                <a:path w="21" h="21">
                  <a:moveTo>
                    <a:pt x="0" y="21"/>
                  </a:moveTo>
                  <a:lnTo>
                    <a:pt x="21" y="0"/>
                  </a:lnTo>
                  <a:lnTo>
                    <a:pt x="0" y="0"/>
                  </a:lnTo>
                  <a:lnTo>
                    <a:pt x="0" y="21"/>
                  </a:lnTo>
                  <a:close/>
                </a:path>
              </a:pathLst>
            </a:custGeom>
            <a:solidFill>
              <a:srgbClr val="CAD1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1" name="组合 140"/>
          <p:cNvGrpSpPr/>
          <p:nvPr/>
        </p:nvGrpSpPr>
        <p:grpSpPr>
          <a:xfrm>
            <a:off x="3095064" y="1547517"/>
            <a:ext cx="701346" cy="974574"/>
            <a:chOff x="4870234" y="1472134"/>
            <a:chExt cx="308176" cy="428234"/>
          </a:xfrm>
        </p:grpSpPr>
        <p:sp>
          <p:nvSpPr>
            <p:cNvPr id="103" name="Freeform 94"/>
            <p:cNvSpPr/>
            <p:nvPr/>
          </p:nvSpPr>
          <p:spPr bwMode="auto">
            <a:xfrm>
              <a:off x="4870234" y="1472134"/>
              <a:ext cx="308176" cy="428234"/>
            </a:xfrm>
            <a:custGeom>
              <a:gdLst>
                <a:gd name="T0" fmla="*/ 271 w 271"/>
                <a:gd name="T1" fmla="*/ 136 h 376"/>
                <a:gd name="T2" fmla="*/ 135 w 271"/>
                <a:gd name="T3" fmla="*/ 376 h 376"/>
                <a:gd name="T4" fmla="*/ 0 w 271"/>
                <a:gd name="T5" fmla="*/ 136 h 376"/>
                <a:gd name="T6" fmla="*/ 135 w 271"/>
                <a:gd name="T7" fmla="*/ 0 h 376"/>
                <a:gd name="T8" fmla="*/ 271 w 271"/>
                <a:gd name="T9" fmla="*/ 136 h 376"/>
              </a:gdLst>
              <a:cxnLst>
                <a:cxn ang="0">
                  <a:pos x="T0" y="T1"/>
                </a:cxn>
                <a:cxn ang="0">
                  <a:pos x="T2" y="T3"/>
                </a:cxn>
                <a:cxn ang="0">
                  <a:pos x="T4" y="T5"/>
                </a:cxn>
                <a:cxn ang="0">
                  <a:pos x="T6" y="T7"/>
                </a:cxn>
                <a:cxn ang="0">
                  <a:pos x="T8" y="T9"/>
                </a:cxn>
              </a:cxnLst>
              <a:rect l="0" t="0" r="r" b="b"/>
              <a:pathLst>
                <a:path w="271" h="376">
                  <a:moveTo>
                    <a:pt x="271" y="136"/>
                  </a:moveTo>
                  <a:cubicBezTo>
                    <a:pt x="271" y="210"/>
                    <a:pt x="135" y="376"/>
                    <a:pt x="135" y="376"/>
                  </a:cubicBezTo>
                  <a:cubicBezTo>
                    <a:pt x="135" y="376"/>
                    <a:pt x="0" y="210"/>
                    <a:pt x="0" y="136"/>
                  </a:cubicBezTo>
                  <a:cubicBezTo>
                    <a:pt x="0" y="61"/>
                    <a:pt x="60" y="0"/>
                    <a:pt x="135" y="0"/>
                  </a:cubicBezTo>
                  <a:cubicBezTo>
                    <a:pt x="210" y="0"/>
                    <a:pt x="271" y="61"/>
                    <a:pt x="271" y="136"/>
                  </a:cubicBez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Oval 95"/>
            <p:cNvSpPr>
              <a:spLocks noChangeArrowheads="1"/>
            </p:cNvSpPr>
            <p:nvPr/>
          </p:nvSpPr>
          <p:spPr bwMode="auto">
            <a:xfrm>
              <a:off x="4902352" y="1504252"/>
              <a:ext cx="244705" cy="24470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6"/>
            <p:cNvSpPr/>
            <p:nvPr/>
          </p:nvSpPr>
          <p:spPr bwMode="auto">
            <a:xfrm>
              <a:off x="4968881" y="1616663"/>
              <a:ext cx="27529" cy="52765"/>
            </a:xfrm>
            <a:custGeom>
              <a:gdLst>
                <a:gd name="T0" fmla="*/ 3 w 36"/>
                <a:gd name="T1" fmla="*/ 69 h 69"/>
                <a:gd name="T2" fmla="*/ 0 w 36"/>
                <a:gd name="T3" fmla="*/ 67 h 69"/>
                <a:gd name="T4" fmla="*/ 33 w 36"/>
                <a:gd name="T5" fmla="*/ 0 h 69"/>
                <a:gd name="T6" fmla="*/ 36 w 36"/>
                <a:gd name="T7" fmla="*/ 2 h 69"/>
                <a:gd name="T8" fmla="*/ 3 w 36"/>
                <a:gd name="T9" fmla="*/ 69 h 69"/>
              </a:gdLst>
              <a:cxnLst>
                <a:cxn ang="0">
                  <a:pos x="T0" y="T1"/>
                </a:cxn>
                <a:cxn ang="0">
                  <a:pos x="T2" y="T3"/>
                </a:cxn>
                <a:cxn ang="0">
                  <a:pos x="T4" y="T5"/>
                </a:cxn>
                <a:cxn ang="0">
                  <a:pos x="T6" y="T7"/>
                </a:cxn>
                <a:cxn ang="0">
                  <a:pos x="T8" y="T9"/>
                </a:cxn>
              </a:cxnLst>
              <a:rect l="0" t="0" r="r" b="b"/>
              <a:pathLst>
                <a:path w="36" h="69">
                  <a:moveTo>
                    <a:pt x="3" y="69"/>
                  </a:moveTo>
                  <a:lnTo>
                    <a:pt x="0" y="67"/>
                  </a:lnTo>
                  <a:lnTo>
                    <a:pt x="33" y="0"/>
                  </a:lnTo>
                  <a:lnTo>
                    <a:pt x="36" y="2"/>
                  </a:lnTo>
                  <a:lnTo>
                    <a:pt x="3" y="69"/>
                  </a:lnTo>
                  <a:close/>
                </a:path>
              </a:pathLst>
            </a:custGeom>
            <a:solidFill>
              <a:srgbClr val="FFE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7"/>
            <p:cNvSpPr/>
            <p:nvPr/>
          </p:nvSpPr>
          <p:spPr bwMode="auto">
            <a:xfrm>
              <a:off x="4993352" y="1618193"/>
              <a:ext cx="52000" cy="16823"/>
            </a:xfrm>
            <a:custGeom>
              <a:gdLst>
                <a:gd name="T0" fmla="*/ 67 w 68"/>
                <a:gd name="T1" fmla="*/ 22 h 22"/>
                <a:gd name="T2" fmla="*/ 0 w 68"/>
                <a:gd name="T3" fmla="*/ 3 h 22"/>
                <a:gd name="T4" fmla="*/ 0 w 68"/>
                <a:gd name="T5" fmla="*/ 0 h 22"/>
                <a:gd name="T6" fmla="*/ 68 w 68"/>
                <a:gd name="T7" fmla="*/ 19 h 22"/>
                <a:gd name="T8" fmla="*/ 67 w 68"/>
                <a:gd name="T9" fmla="*/ 22 h 22"/>
              </a:gdLst>
              <a:cxnLst>
                <a:cxn ang="0">
                  <a:pos x="T0" y="T1"/>
                </a:cxn>
                <a:cxn ang="0">
                  <a:pos x="T2" y="T3"/>
                </a:cxn>
                <a:cxn ang="0">
                  <a:pos x="T4" y="T5"/>
                </a:cxn>
                <a:cxn ang="0">
                  <a:pos x="T6" y="T7"/>
                </a:cxn>
                <a:cxn ang="0">
                  <a:pos x="T8" y="T9"/>
                </a:cxn>
              </a:cxnLst>
              <a:rect l="0" t="0" r="r" b="b"/>
              <a:pathLst>
                <a:path w="68" h="22">
                  <a:moveTo>
                    <a:pt x="67" y="22"/>
                  </a:moveTo>
                  <a:lnTo>
                    <a:pt x="0" y="3"/>
                  </a:lnTo>
                  <a:lnTo>
                    <a:pt x="0" y="0"/>
                  </a:lnTo>
                  <a:lnTo>
                    <a:pt x="68" y="19"/>
                  </a:lnTo>
                  <a:lnTo>
                    <a:pt x="67" y="22"/>
                  </a:lnTo>
                  <a:close/>
                </a:path>
              </a:pathLst>
            </a:custGeom>
            <a:solidFill>
              <a:srgbClr val="FFE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98"/>
            <p:cNvSpPr/>
            <p:nvPr/>
          </p:nvSpPr>
          <p:spPr bwMode="auto">
            <a:xfrm>
              <a:off x="5042293" y="1565428"/>
              <a:ext cx="30588" cy="69588"/>
            </a:xfrm>
            <a:custGeom>
              <a:gdLst>
                <a:gd name="T0" fmla="*/ 3 w 40"/>
                <a:gd name="T1" fmla="*/ 91 h 91"/>
                <a:gd name="T2" fmla="*/ 0 w 40"/>
                <a:gd name="T3" fmla="*/ 90 h 91"/>
                <a:gd name="T4" fmla="*/ 37 w 40"/>
                <a:gd name="T5" fmla="*/ 0 h 91"/>
                <a:gd name="T6" fmla="*/ 40 w 40"/>
                <a:gd name="T7" fmla="*/ 2 h 91"/>
                <a:gd name="T8" fmla="*/ 3 w 40"/>
                <a:gd name="T9" fmla="*/ 91 h 91"/>
              </a:gdLst>
              <a:cxnLst>
                <a:cxn ang="0">
                  <a:pos x="T0" y="T1"/>
                </a:cxn>
                <a:cxn ang="0">
                  <a:pos x="T2" y="T3"/>
                </a:cxn>
                <a:cxn ang="0">
                  <a:pos x="T4" y="T5"/>
                </a:cxn>
                <a:cxn ang="0">
                  <a:pos x="T6" y="T7"/>
                </a:cxn>
                <a:cxn ang="0">
                  <a:pos x="T8" y="T9"/>
                </a:cxn>
              </a:cxnLst>
              <a:rect l="0" t="0" r="r" b="b"/>
              <a:pathLst>
                <a:path w="40" h="91">
                  <a:moveTo>
                    <a:pt x="3" y="91"/>
                  </a:moveTo>
                  <a:lnTo>
                    <a:pt x="0" y="90"/>
                  </a:lnTo>
                  <a:lnTo>
                    <a:pt x="37" y="0"/>
                  </a:lnTo>
                  <a:lnTo>
                    <a:pt x="40" y="2"/>
                  </a:lnTo>
                  <a:lnTo>
                    <a:pt x="3" y="91"/>
                  </a:lnTo>
                  <a:close/>
                </a:path>
              </a:pathLst>
            </a:custGeom>
            <a:solidFill>
              <a:srgbClr val="FFE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Oval 99"/>
            <p:cNvSpPr>
              <a:spLocks noChangeArrowheads="1"/>
            </p:cNvSpPr>
            <p:nvPr/>
          </p:nvSpPr>
          <p:spPr bwMode="auto">
            <a:xfrm>
              <a:off x="4965822" y="1663310"/>
              <a:ext cx="9941" cy="9176"/>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0"/>
            <p:cNvSpPr>
              <a:spLocks noEditPoints="1"/>
            </p:cNvSpPr>
            <p:nvPr/>
          </p:nvSpPr>
          <p:spPr bwMode="auto">
            <a:xfrm>
              <a:off x="4965057" y="1661016"/>
              <a:ext cx="12235" cy="13000"/>
            </a:xfrm>
            <a:custGeom>
              <a:gdLst>
                <a:gd name="T0" fmla="*/ 6 w 11"/>
                <a:gd name="T1" fmla="*/ 11 h 11"/>
                <a:gd name="T2" fmla="*/ 0 w 11"/>
                <a:gd name="T3" fmla="*/ 6 h 11"/>
                <a:gd name="T4" fmla="*/ 6 w 11"/>
                <a:gd name="T5" fmla="*/ 0 h 11"/>
                <a:gd name="T6" fmla="*/ 11 w 11"/>
                <a:gd name="T7" fmla="*/ 6 h 11"/>
                <a:gd name="T8" fmla="*/ 6 w 11"/>
                <a:gd name="T9" fmla="*/ 11 h 11"/>
                <a:gd name="T10" fmla="*/ 6 w 11"/>
                <a:gd name="T11" fmla="*/ 3 h 11"/>
                <a:gd name="T12" fmla="*/ 2 w 11"/>
                <a:gd name="T13" fmla="*/ 6 h 11"/>
                <a:gd name="T14" fmla="*/ 6 w 11"/>
                <a:gd name="T15" fmla="*/ 9 h 11"/>
                <a:gd name="T16" fmla="*/ 9 w 11"/>
                <a:gd name="T17" fmla="*/ 6 h 11"/>
                <a:gd name="T18" fmla="*/ 6 w 11"/>
                <a:gd name="T19" fmla="*/ 3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6"/>
                  </a:cubicBezTo>
                  <a:cubicBezTo>
                    <a:pt x="0" y="3"/>
                    <a:pt x="3" y="0"/>
                    <a:pt x="6" y="0"/>
                  </a:cubicBezTo>
                  <a:cubicBezTo>
                    <a:pt x="9" y="0"/>
                    <a:pt x="11" y="3"/>
                    <a:pt x="11" y="6"/>
                  </a:cubicBezTo>
                  <a:cubicBezTo>
                    <a:pt x="11" y="9"/>
                    <a:pt x="9" y="11"/>
                    <a:pt x="6" y="11"/>
                  </a:cubicBezTo>
                  <a:close/>
                  <a:moveTo>
                    <a:pt x="6" y="3"/>
                  </a:moveTo>
                  <a:cubicBezTo>
                    <a:pt x="4" y="3"/>
                    <a:pt x="2" y="4"/>
                    <a:pt x="2" y="6"/>
                  </a:cubicBezTo>
                  <a:cubicBezTo>
                    <a:pt x="2" y="8"/>
                    <a:pt x="4" y="9"/>
                    <a:pt x="6" y="9"/>
                  </a:cubicBezTo>
                  <a:cubicBezTo>
                    <a:pt x="8" y="9"/>
                    <a:pt x="9" y="8"/>
                    <a:pt x="9" y="6"/>
                  </a:cubicBezTo>
                  <a:cubicBezTo>
                    <a:pt x="9" y="4"/>
                    <a:pt x="8" y="3"/>
                    <a:pt x="6" y="3"/>
                  </a:cubicBezTo>
                  <a:close/>
                </a:path>
              </a:pathLst>
            </a:custGeom>
            <a:solidFill>
              <a:srgbClr val="FFC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Oval 101"/>
            <p:cNvSpPr>
              <a:spLocks noChangeArrowheads="1"/>
            </p:cNvSpPr>
            <p:nvPr/>
          </p:nvSpPr>
          <p:spPr bwMode="auto">
            <a:xfrm>
              <a:off x="4989528" y="1613604"/>
              <a:ext cx="10706" cy="9941"/>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2"/>
            <p:cNvSpPr>
              <a:spLocks noEditPoints="1"/>
            </p:cNvSpPr>
            <p:nvPr/>
          </p:nvSpPr>
          <p:spPr bwMode="auto">
            <a:xfrm>
              <a:off x="4988763" y="1612075"/>
              <a:ext cx="12235" cy="13000"/>
            </a:xfrm>
            <a:custGeom>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2 h 11"/>
                <a:gd name="T12" fmla="*/ 2 w 11"/>
                <a:gd name="T13" fmla="*/ 6 h 11"/>
                <a:gd name="T14" fmla="*/ 5 w 11"/>
                <a:gd name="T15" fmla="*/ 9 h 11"/>
                <a:gd name="T16" fmla="*/ 9 w 11"/>
                <a:gd name="T17" fmla="*/ 6 h 11"/>
                <a:gd name="T18" fmla="*/ 5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2"/>
                  </a:moveTo>
                  <a:cubicBezTo>
                    <a:pt x="3" y="2"/>
                    <a:pt x="2" y="4"/>
                    <a:pt x="2" y="6"/>
                  </a:cubicBezTo>
                  <a:cubicBezTo>
                    <a:pt x="2" y="8"/>
                    <a:pt x="3" y="9"/>
                    <a:pt x="5" y="9"/>
                  </a:cubicBezTo>
                  <a:cubicBezTo>
                    <a:pt x="7" y="9"/>
                    <a:pt x="9" y="8"/>
                    <a:pt x="9" y="6"/>
                  </a:cubicBezTo>
                  <a:cubicBezTo>
                    <a:pt x="9" y="4"/>
                    <a:pt x="7" y="2"/>
                    <a:pt x="5" y="2"/>
                  </a:cubicBezTo>
                  <a:close/>
                </a:path>
              </a:pathLst>
            </a:custGeom>
            <a:solidFill>
              <a:srgbClr val="FFC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103"/>
            <p:cNvSpPr>
              <a:spLocks noChangeArrowheads="1"/>
            </p:cNvSpPr>
            <p:nvPr/>
          </p:nvSpPr>
          <p:spPr bwMode="auto">
            <a:xfrm>
              <a:off x="5038469" y="1628134"/>
              <a:ext cx="10706" cy="10706"/>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4"/>
            <p:cNvSpPr>
              <a:spLocks noEditPoints="1"/>
            </p:cNvSpPr>
            <p:nvPr/>
          </p:nvSpPr>
          <p:spPr bwMode="auto">
            <a:xfrm>
              <a:off x="5037704" y="1627369"/>
              <a:ext cx="12235" cy="12235"/>
            </a:xfrm>
            <a:custGeom>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2 h 11"/>
                <a:gd name="T12" fmla="*/ 2 w 11"/>
                <a:gd name="T13" fmla="*/ 6 h 11"/>
                <a:gd name="T14" fmla="*/ 5 w 11"/>
                <a:gd name="T15" fmla="*/ 9 h 11"/>
                <a:gd name="T16" fmla="*/ 9 w 11"/>
                <a:gd name="T17" fmla="*/ 6 h 11"/>
                <a:gd name="T18" fmla="*/ 5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2"/>
                  </a:moveTo>
                  <a:cubicBezTo>
                    <a:pt x="4" y="2"/>
                    <a:pt x="2" y="4"/>
                    <a:pt x="2" y="6"/>
                  </a:cubicBezTo>
                  <a:cubicBezTo>
                    <a:pt x="2" y="8"/>
                    <a:pt x="4" y="9"/>
                    <a:pt x="5" y="9"/>
                  </a:cubicBezTo>
                  <a:cubicBezTo>
                    <a:pt x="7" y="9"/>
                    <a:pt x="9" y="8"/>
                    <a:pt x="9" y="6"/>
                  </a:cubicBezTo>
                  <a:cubicBezTo>
                    <a:pt x="9" y="4"/>
                    <a:pt x="7" y="2"/>
                    <a:pt x="5" y="2"/>
                  </a:cubicBezTo>
                  <a:close/>
                </a:path>
              </a:pathLst>
            </a:custGeom>
            <a:solidFill>
              <a:srgbClr val="FFC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105"/>
            <p:cNvSpPr>
              <a:spLocks noChangeArrowheads="1"/>
            </p:cNvSpPr>
            <p:nvPr/>
          </p:nvSpPr>
          <p:spPr bwMode="auto">
            <a:xfrm>
              <a:off x="5065998" y="1562369"/>
              <a:ext cx="9941" cy="9941"/>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6"/>
            <p:cNvSpPr>
              <a:spLocks noEditPoints="1"/>
            </p:cNvSpPr>
            <p:nvPr/>
          </p:nvSpPr>
          <p:spPr bwMode="auto">
            <a:xfrm>
              <a:off x="5065234" y="1560840"/>
              <a:ext cx="12235" cy="13000"/>
            </a:xfrm>
            <a:custGeom>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2 h 11"/>
                <a:gd name="T12" fmla="*/ 2 w 11"/>
                <a:gd name="T13" fmla="*/ 6 h 11"/>
                <a:gd name="T14" fmla="*/ 5 w 11"/>
                <a:gd name="T15" fmla="*/ 9 h 11"/>
                <a:gd name="T16" fmla="*/ 9 w 11"/>
                <a:gd name="T17" fmla="*/ 6 h 11"/>
                <a:gd name="T18" fmla="*/ 5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2"/>
                  </a:moveTo>
                  <a:cubicBezTo>
                    <a:pt x="3" y="2"/>
                    <a:pt x="2" y="4"/>
                    <a:pt x="2" y="6"/>
                  </a:cubicBezTo>
                  <a:cubicBezTo>
                    <a:pt x="2" y="8"/>
                    <a:pt x="3" y="9"/>
                    <a:pt x="5" y="9"/>
                  </a:cubicBezTo>
                  <a:cubicBezTo>
                    <a:pt x="7" y="9"/>
                    <a:pt x="9" y="8"/>
                    <a:pt x="9" y="6"/>
                  </a:cubicBezTo>
                  <a:cubicBezTo>
                    <a:pt x="9" y="4"/>
                    <a:pt x="7" y="2"/>
                    <a:pt x="5" y="2"/>
                  </a:cubicBezTo>
                  <a:close/>
                </a:path>
              </a:pathLst>
            </a:custGeom>
            <a:solidFill>
              <a:srgbClr val="FFC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7"/>
            <p:cNvSpPr/>
            <p:nvPr/>
          </p:nvSpPr>
          <p:spPr bwMode="auto">
            <a:xfrm>
              <a:off x="4968881" y="1639604"/>
              <a:ext cx="45118" cy="45882"/>
            </a:xfrm>
            <a:custGeom>
              <a:gdLst>
                <a:gd name="T0" fmla="*/ 3 w 59"/>
                <a:gd name="T1" fmla="*/ 60 h 60"/>
                <a:gd name="T2" fmla="*/ 0 w 59"/>
                <a:gd name="T3" fmla="*/ 58 h 60"/>
                <a:gd name="T4" fmla="*/ 57 w 59"/>
                <a:gd name="T5" fmla="*/ 0 h 60"/>
                <a:gd name="T6" fmla="*/ 59 w 59"/>
                <a:gd name="T7" fmla="*/ 3 h 60"/>
                <a:gd name="T8" fmla="*/ 3 w 59"/>
                <a:gd name="T9" fmla="*/ 60 h 60"/>
              </a:gdLst>
              <a:cxnLst>
                <a:cxn ang="0">
                  <a:pos x="T0" y="T1"/>
                </a:cxn>
                <a:cxn ang="0">
                  <a:pos x="T2" y="T3"/>
                </a:cxn>
                <a:cxn ang="0">
                  <a:pos x="T4" y="T5"/>
                </a:cxn>
                <a:cxn ang="0">
                  <a:pos x="T6" y="T7"/>
                </a:cxn>
                <a:cxn ang="0">
                  <a:pos x="T8" y="T9"/>
                </a:cxn>
              </a:cxnLst>
              <a:rect l="0" t="0" r="r" b="b"/>
              <a:pathLst>
                <a:path w="59" h="60">
                  <a:moveTo>
                    <a:pt x="3" y="60"/>
                  </a:moveTo>
                  <a:lnTo>
                    <a:pt x="0" y="58"/>
                  </a:lnTo>
                  <a:lnTo>
                    <a:pt x="57" y="0"/>
                  </a:lnTo>
                  <a:lnTo>
                    <a:pt x="59" y="3"/>
                  </a:lnTo>
                  <a:lnTo>
                    <a:pt x="3" y="60"/>
                  </a:lnTo>
                  <a:close/>
                </a:path>
              </a:pathLst>
            </a:custGeom>
            <a:solidFill>
              <a:srgbClr val="FC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8"/>
            <p:cNvSpPr/>
            <p:nvPr/>
          </p:nvSpPr>
          <p:spPr bwMode="auto">
            <a:xfrm>
              <a:off x="5010175" y="1639604"/>
              <a:ext cx="35176" cy="29824"/>
            </a:xfrm>
            <a:custGeom>
              <a:gdLst>
                <a:gd name="T0" fmla="*/ 45 w 46"/>
                <a:gd name="T1" fmla="*/ 39 h 39"/>
                <a:gd name="T2" fmla="*/ 0 w 46"/>
                <a:gd name="T3" fmla="*/ 3 h 39"/>
                <a:gd name="T4" fmla="*/ 2 w 46"/>
                <a:gd name="T5" fmla="*/ 0 h 39"/>
                <a:gd name="T6" fmla="*/ 46 w 46"/>
                <a:gd name="T7" fmla="*/ 37 h 39"/>
                <a:gd name="T8" fmla="*/ 45 w 46"/>
                <a:gd name="T9" fmla="*/ 39 h 39"/>
              </a:gdLst>
              <a:cxnLst>
                <a:cxn ang="0">
                  <a:pos x="T0" y="T1"/>
                </a:cxn>
                <a:cxn ang="0">
                  <a:pos x="T2" y="T3"/>
                </a:cxn>
                <a:cxn ang="0">
                  <a:pos x="T4" y="T5"/>
                </a:cxn>
                <a:cxn ang="0">
                  <a:pos x="T6" y="T7"/>
                </a:cxn>
                <a:cxn ang="0">
                  <a:pos x="T8" y="T9"/>
                </a:cxn>
              </a:cxnLst>
              <a:rect l="0" t="0" r="r" b="b"/>
              <a:pathLst>
                <a:path w="46" h="39">
                  <a:moveTo>
                    <a:pt x="45" y="39"/>
                  </a:moveTo>
                  <a:lnTo>
                    <a:pt x="0" y="3"/>
                  </a:lnTo>
                  <a:lnTo>
                    <a:pt x="2" y="0"/>
                  </a:lnTo>
                  <a:lnTo>
                    <a:pt x="46" y="37"/>
                  </a:lnTo>
                  <a:lnTo>
                    <a:pt x="45" y="39"/>
                  </a:lnTo>
                  <a:close/>
                </a:path>
              </a:pathLst>
            </a:custGeom>
            <a:solidFill>
              <a:srgbClr val="FC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9"/>
            <p:cNvSpPr/>
            <p:nvPr/>
          </p:nvSpPr>
          <p:spPr bwMode="auto">
            <a:xfrm>
              <a:off x="5042293" y="1637310"/>
              <a:ext cx="30588" cy="32118"/>
            </a:xfrm>
            <a:custGeom>
              <a:gdLst>
                <a:gd name="T0" fmla="*/ 3 w 40"/>
                <a:gd name="T1" fmla="*/ 42 h 42"/>
                <a:gd name="T2" fmla="*/ 0 w 40"/>
                <a:gd name="T3" fmla="*/ 40 h 42"/>
                <a:gd name="T4" fmla="*/ 37 w 40"/>
                <a:gd name="T5" fmla="*/ 0 h 42"/>
                <a:gd name="T6" fmla="*/ 40 w 40"/>
                <a:gd name="T7" fmla="*/ 2 h 42"/>
                <a:gd name="T8" fmla="*/ 3 w 40"/>
                <a:gd name="T9" fmla="*/ 42 h 42"/>
              </a:gdLst>
              <a:cxnLst>
                <a:cxn ang="0">
                  <a:pos x="T0" y="T1"/>
                </a:cxn>
                <a:cxn ang="0">
                  <a:pos x="T2" y="T3"/>
                </a:cxn>
                <a:cxn ang="0">
                  <a:pos x="T4" y="T5"/>
                </a:cxn>
                <a:cxn ang="0">
                  <a:pos x="T6" y="T7"/>
                </a:cxn>
                <a:cxn ang="0">
                  <a:pos x="T8" y="T9"/>
                </a:cxn>
              </a:cxnLst>
              <a:rect l="0" t="0" r="r" b="b"/>
              <a:pathLst>
                <a:path w="40" h="42">
                  <a:moveTo>
                    <a:pt x="3" y="42"/>
                  </a:moveTo>
                  <a:lnTo>
                    <a:pt x="0" y="40"/>
                  </a:lnTo>
                  <a:lnTo>
                    <a:pt x="37" y="0"/>
                  </a:lnTo>
                  <a:lnTo>
                    <a:pt x="40" y="2"/>
                  </a:lnTo>
                  <a:lnTo>
                    <a:pt x="3" y="42"/>
                  </a:lnTo>
                  <a:close/>
                </a:path>
              </a:pathLst>
            </a:custGeom>
            <a:solidFill>
              <a:srgbClr val="FC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Oval 110"/>
            <p:cNvSpPr>
              <a:spLocks noChangeArrowheads="1"/>
            </p:cNvSpPr>
            <p:nvPr/>
          </p:nvSpPr>
          <p:spPr bwMode="auto">
            <a:xfrm>
              <a:off x="4965822" y="1678604"/>
              <a:ext cx="9941" cy="9941"/>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1"/>
            <p:cNvSpPr>
              <a:spLocks noEditPoints="1"/>
            </p:cNvSpPr>
            <p:nvPr/>
          </p:nvSpPr>
          <p:spPr bwMode="auto">
            <a:xfrm>
              <a:off x="4965057" y="1677075"/>
              <a:ext cx="12235" cy="13000"/>
            </a:xfrm>
            <a:custGeom>
              <a:gdLst>
                <a:gd name="T0" fmla="*/ 6 w 11"/>
                <a:gd name="T1" fmla="*/ 11 h 11"/>
                <a:gd name="T2" fmla="*/ 0 w 11"/>
                <a:gd name="T3" fmla="*/ 6 h 11"/>
                <a:gd name="T4" fmla="*/ 6 w 11"/>
                <a:gd name="T5" fmla="*/ 0 h 11"/>
                <a:gd name="T6" fmla="*/ 11 w 11"/>
                <a:gd name="T7" fmla="*/ 6 h 11"/>
                <a:gd name="T8" fmla="*/ 6 w 11"/>
                <a:gd name="T9" fmla="*/ 11 h 11"/>
                <a:gd name="T10" fmla="*/ 6 w 11"/>
                <a:gd name="T11" fmla="*/ 2 h 11"/>
                <a:gd name="T12" fmla="*/ 2 w 11"/>
                <a:gd name="T13" fmla="*/ 6 h 11"/>
                <a:gd name="T14" fmla="*/ 6 w 11"/>
                <a:gd name="T15" fmla="*/ 9 h 11"/>
                <a:gd name="T16" fmla="*/ 9 w 11"/>
                <a:gd name="T17" fmla="*/ 6 h 11"/>
                <a:gd name="T18" fmla="*/ 6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6"/>
                  </a:cubicBezTo>
                  <a:cubicBezTo>
                    <a:pt x="0" y="3"/>
                    <a:pt x="3" y="0"/>
                    <a:pt x="6" y="0"/>
                  </a:cubicBezTo>
                  <a:cubicBezTo>
                    <a:pt x="9" y="0"/>
                    <a:pt x="11" y="3"/>
                    <a:pt x="11" y="6"/>
                  </a:cubicBezTo>
                  <a:cubicBezTo>
                    <a:pt x="11" y="9"/>
                    <a:pt x="9" y="11"/>
                    <a:pt x="6" y="11"/>
                  </a:cubicBezTo>
                  <a:close/>
                  <a:moveTo>
                    <a:pt x="6" y="2"/>
                  </a:moveTo>
                  <a:cubicBezTo>
                    <a:pt x="4" y="2"/>
                    <a:pt x="2" y="4"/>
                    <a:pt x="2" y="6"/>
                  </a:cubicBezTo>
                  <a:cubicBezTo>
                    <a:pt x="2" y="8"/>
                    <a:pt x="4" y="9"/>
                    <a:pt x="6" y="9"/>
                  </a:cubicBezTo>
                  <a:cubicBezTo>
                    <a:pt x="8" y="9"/>
                    <a:pt x="9" y="8"/>
                    <a:pt x="9" y="6"/>
                  </a:cubicBezTo>
                  <a:cubicBezTo>
                    <a:pt x="9" y="4"/>
                    <a:pt x="8" y="2"/>
                    <a:pt x="6" y="2"/>
                  </a:cubicBez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112"/>
            <p:cNvSpPr>
              <a:spLocks noChangeArrowheads="1"/>
            </p:cNvSpPr>
            <p:nvPr/>
          </p:nvSpPr>
          <p:spPr bwMode="auto">
            <a:xfrm>
              <a:off x="5007116" y="1636546"/>
              <a:ext cx="9941" cy="9941"/>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3"/>
            <p:cNvSpPr>
              <a:spLocks noEditPoints="1"/>
            </p:cNvSpPr>
            <p:nvPr/>
          </p:nvSpPr>
          <p:spPr bwMode="auto">
            <a:xfrm>
              <a:off x="5005587" y="1635016"/>
              <a:ext cx="12235" cy="13000"/>
            </a:xfrm>
            <a:custGeom>
              <a:gdLst>
                <a:gd name="T0" fmla="*/ 6 w 11"/>
                <a:gd name="T1" fmla="*/ 11 h 11"/>
                <a:gd name="T2" fmla="*/ 0 w 11"/>
                <a:gd name="T3" fmla="*/ 6 h 11"/>
                <a:gd name="T4" fmla="*/ 6 w 11"/>
                <a:gd name="T5" fmla="*/ 0 h 11"/>
                <a:gd name="T6" fmla="*/ 11 w 11"/>
                <a:gd name="T7" fmla="*/ 6 h 11"/>
                <a:gd name="T8" fmla="*/ 6 w 11"/>
                <a:gd name="T9" fmla="*/ 11 h 11"/>
                <a:gd name="T10" fmla="*/ 6 w 11"/>
                <a:gd name="T11" fmla="*/ 2 h 11"/>
                <a:gd name="T12" fmla="*/ 2 w 11"/>
                <a:gd name="T13" fmla="*/ 6 h 11"/>
                <a:gd name="T14" fmla="*/ 6 w 11"/>
                <a:gd name="T15" fmla="*/ 9 h 11"/>
                <a:gd name="T16" fmla="*/ 9 w 11"/>
                <a:gd name="T17" fmla="*/ 6 h 11"/>
                <a:gd name="T18" fmla="*/ 6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6"/>
                  </a:cubicBezTo>
                  <a:cubicBezTo>
                    <a:pt x="0" y="3"/>
                    <a:pt x="3" y="0"/>
                    <a:pt x="6" y="0"/>
                  </a:cubicBezTo>
                  <a:cubicBezTo>
                    <a:pt x="9" y="0"/>
                    <a:pt x="11" y="3"/>
                    <a:pt x="11" y="6"/>
                  </a:cubicBezTo>
                  <a:cubicBezTo>
                    <a:pt x="11" y="9"/>
                    <a:pt x="9" y="11"/>
                    <a:pt x="6" y="11"/>
                  </a:cubicBezTo>
                  <a:close/>
                  <a:moveTo>
                    <a:pt x="6" y="2"/>
                  </a:moveTo>
                  <a:cubicBezTo>
                    <a:pt x="4" y="2"/>
                    <a:pt x="2" y="4"/>
                    <a:pt x="2" y="6"/>
                  </a:cubicBezTo>
                  <a:cubicBezTo>
                    <a:pt x="2" y="8"/>
                    <a:pt x="4" y="9"/>
                    <a:pt x="6" y="9"/>
                  </a:cubicBezTo>
                  <a:cubicBezTo>
                    <a:pt x="8" y="9"/>
                    <a:pt x="9" y="8"/>
                    <a:pt x="9" y="6"/>
                  </a:cubicBezTo>
                  <a:cubicBezTo>
                    <a:pt x="9" y="4"/>
                    <a:pt x="8" y="2"/>
                    <a:pt x="6" y="2"/>
                  </a:cubicBez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Oval 114"/>
            <p:cNvSpPr>
              <a:spLocks noChangeArrowheads="1"/>
            </p:cNvSpPr>
            <p:nvPr/>
          </p:nvSpPr>
          <p:spPr bwMode="auto">
            <a:xfrm>
              <a:off x="5038469" y="1663310"/>
              <a:ext cx="10706" cy="9176"/>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5"/>
            <p:cNvSpPr>
              <a:spLocks noEditPoints="1"/>
            </p:cNvSpPr>
            <p:nvPr/>
          </p:nvSpPr>
          <p:spPr bwMode="auto">
            <a:xfrm>
              <a:off x="5037704" y="1661016"/>
              <a:ext cx="12235" cy="13000"/>
            </a:xfrm>
            <a:custGeom>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3 h 11"/>
                <a:gd name="T12" fmla="*/ 2 w 11"/>
                <a:gd name="T13" fmla="*/ 6 h 11"/>
                <a:gd name="T14" fmla="*/ 5 w 11"/>
                <a:gd name="T15" fmla="*/ 9 h 11"/>
                <a:gd name="T16" fmla="*/ 9 w 11"/>
                <a:gd name="T17" fmla="*/ 6 h 11"/>
                <a:gd name="T18" fmla="*/ 5 w 11"/>
                <a:gd name="T19" fmla="*/ 3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3"/>
                  </a:moveTo>
                  <a:cubicBezTo>
                    <a:pt x="4" y="3"/>
                    <a:pt x="2" y="4"/>
                    <a:pt x="2" y="6"/>
                  </a:cubicBezTo>
                  <a:cubicBezTo>
                    <a:pt x="2" y="8"/>
                    <a:pt x="4" y="9"/>
                    <a:pt x="5" y="9"/>
                  </a:cubicBezTo>
                  <a:cubicBezTo>
                    <a:pt x="7" y="9"/>
                    <a:pt x="9" y="8"/>
                    <a:pt x="9" y="6"/>
                  </a:cubicBezTo>
                  <a:cubicBezTo>
                    <a:pt x="9" y="4"/>
                    <a:pt x="7" y="3"/>
                    <a:pt x="5" y="3"/>
                  </a:cubicBez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116"/>
            <p:cNvSpPr>
              <a:spLocks noChangeArrowheads="1"/>
            </p:cNvSpPr>
            <p:nvPr/>
          </p:nvSpPr>
          <p:spPr bwMode="auto">
            <a:xfrm>
              <a:off x="5065998" y="1634251"/>
              <a:ext cx="9941" cy="9941"/>
            </a:xfrm>
            <a:prstGeom prst="ellipse">
              <a:avLst/>
            </a:pr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7"/>
            <p:cNvSpPr>
              <a:spLocks noEditPoints="1"/>
            </p:cNvSpPr>
            <p:nvPr/>
          </p:nvSpPr>
          <p:spPr bwMode="auto">
            <a:xfrm>
              <a:off x="5065234" y="1632722"/>
              <a:ext cx="12235" cy="13000"/>
            </a:xfrm>
            <a:custGeom>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2 h 11"/>
                <a:gd name="T12" fmla="*/ 2 w 11"/>
                <a:gd name="T13" fmla="*/ 5 h 11"/>
                <a:gd name="T14" fmla="*/ 5 w 11"/>
                <a:gd name="T15" fmla="*/ 9 h 11"/>
                <a:gd name="T16" fmla="*/ 9 w 11"/>
                <a:gd name="T17" fmla="*/ 5 h 11"/>
                <a:gd name="T18" fmla="*/ 5 w 11"/>
                <a:gd name="T19" fmla="*/ 2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2"/>
                  </a:moveTo>
                  <a:cubicBezTo>
                    <a:pt x="3" y="2"/>
                    <a:pt x="2" y="3"/>
                    <a:pt x="2" y="5"/>
                  </a:cubicBezTo>
                  <a:cubicBezTo>
                    <a:pt x="2" y="7"/>
                    <a:pt x="3" y="9"/>
                    <a:pt x="5" y="9"/>
                  </a:cubicBezTo>
                  <a:cubicBezTo>
                    <a:pt x="7" y="9"/>
                    <a:pt x="9" y="7"/>
                    <a:pt x="9" y="5"/>
                  </a:cubicBezTo>
                  <a:cubicBezTo>
                    <a:pt x="9" y="3"/>
                    <a:pt x="7" y="2"/>
                    <a:pt x="5" y="2"/>
                  </a:cubicBez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8"/>
            <p:cNvSpPr/>
            <p:nvPr/>
          </p:nvSpPr>
          <p:spPr bwMode="auto">
            <a:xfrm>
              <a:off x="4949763" y="1550899"/>
              <a:ext cx="4588" cy="146823"/>
            </a:xfrm>
            <a:custGeom>
              <a:gdLst>
                <a:gd name="T0" fmla="*/ 0 w 6"/>
                <a:gd name="T1" fmla="*/ 15 h 192"/>
                <a:gd name="T2" fmla="*/ 3 w 6"/>
                <a:gd name="T3" fmla="*/ 15 h 192"/>
                <a:gd name="T4" fmla="*/ 3 w 6"/>
                <a:gd name="T5" fmla="*/ 192 h 192"/>
                <a:gd name="T6" fmla="*/ 6 w 6"/>
                <a:gd name="T7" fmla="*/ 189 h 192"/>
                <a:gd name="T8" fmla="*/ 6 w 6"/>
                <a:gd name="T9" fmla="*/ 0 h 192"/>
                <a:gd name="T10" fmla="*/ 0 w 6"/>
                <a:gd name="T11" fmla="*/ 15 h 192"/>
              </a:gdLst>
              <a:cxnLst>
                <a:cxn ang="0">
                  <a:pos x="T0" y="T1"/>
                </a:cxn>
                <a:cxn ang="0">
                  <a:pos x="T2" y="T3"/>
                </a:cxn>
                <a:cxn ang="0">
                  <a:pos x="T4" y="T5"/>
                </a:cxn>
                <a:cxn ang="0">
                  <a:pos x="T6" y="T7"/>
                </a:cxn>
                <a:cxn ang="0">
                  <a:pos x="T8" y="T9"/>
                </a:cxn>
                <a:cxn ang="0">
                  <a:pos x="T10" y="T11"/>
                </a:cxn>
              </a:cxnLst>
              <a:rect l="0" t="0" r="r" b="b"/>
              <a:pathLst>
                <a:path w="6" h="192">
                  <a:moveTo>
                    <a:pt x="0" y="15"/>
                  </a:moveTo>
                  <a:lnTo>
                    <a:pt x="3" y="15"/>
                  </a:lnTo>
                  <a:lnTo>
                    <a:pt x="3" y="192"/>
                  </a:lnTo>
                  <a:lnTo>
                    <a:pt x="6" y="189"/>
                  </a:lnTo>
                  <a:lnTo>
                    <a:pt x="6" y="0"/>
                  </a:lnTo>
                  <a:lnTo>
                    <a:pt x="0" y="15"/>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19"/>
            <p:cNvSpPr/>
            <p:nvPr/>
          </p:nvSpPr>
          <p:spPr bwMode="auto">
            <a:xfrm>
              <a:off x="4954351" y="1550899"/>
              <a:ext cx="3824" cy="144529"/>
            </a:xfrm>
            <a:custGeom>
              <a:gdLst>
                <a:gd name="T0" fmla="*/ 0 w 5"/>
                <a:gd name="T1" fmla="*/ 0 h 189"/>
                <a:gd name="T2" fmla="*/ 0 w 5"/>
                <a:gd name="T3" fmla="*/ 189 h 189"/>
                <a:gd name="T4" fmla="*/ 3 w 5"/>
                <a:gd name="T5" fmla="*/ 189 h 189"/>
                <a:gd name="T6" fmla="*/ 3 w 5"/>
                <a:gd name="T7" fmla="*/ 15 h 189"/>
                <a:gd name="T8" fmla="*/ 5 w 5"/>
                <a:gd name="T9" fmla="*/ 15 h 189"/>
                <a:gd name="T10" fmla="*/ 0 w 5"/>
                <a:gd name="T11" fmla="*/ 0 h 189"/>
              </a:gdLst>
              <a:cxnLst>
                <a:cxn ang="0">
                  <a:pos x="T0" y="T1"/>
                </a:cxn>
                <a:cxn ang="0">
                  <a:pos x="T2" y="T3"/>
                </a:cxn>
                <a:cxn ang="0">
                  <a:pos x="T4" y="T5"/>
                </a:cxn>
                <a:cxn ang="0">
                  <a:pos x="T6" y="T7"/>
                </a:cxn>
                <a:cxn ang="0">
                  <a:pos x="T8" y="T9"/>
                </a:cxn>
                <a:cxn ang="0">
                  <a:pos x="T10" y="T11"/>
                </a:cxn>
              </a:cxnLst>
              <a:rect l="0" t="0" r="r" b="b"/>
              <a:pathLst>
                <a:path w="5" h="189">
                  <a:moveTo>
                    <a:pt x="0" y="0"/>
                  </a:moveTo>
                  <a:lnTo>
                    <a:pt x="0" y="189"/>
                  </a:lnTo>
                  <a:lnTo>
                    <a:pt x="3" y="189"/>
                  </a:lnTo>
                  <a:lnTo>
                    <a:pt x="3" y="15"/>
                  </a:lnTo>
                  <a:lnTo>
                    <a:pt x="5" y="15"/>
                  </a:lnTo>
                  <a:lnTo>
                    <a:pt x="0"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20"/>
            <p:cNvSpPr/>
            <p:nvPr/>
          </p:nvSpPr>
          <p:spPr bwMode="auto">
            <a:xfrm>
              <a:off x="4954351" y="1690839"/>
              <a:ext cx="143764" cy="4588"/>
            </a:xfrm>
            <a:custGeom>
              <a:gdLst>
                <a:gd name="T0" fmla="*/ 174 w 188"/>
                <a:gd name="T1" fmla="*/ 0 h 6"/>
                <a:gd name="T2" fmla="*/ 174 w 188"/>
                <a:gd name="T3" fmla="*/ 3 h 6"/>
                <a:gd name="T4" fmla="*/ 3 w 188"/>
                <a:gd name="T5" fmla="*/ 3 h 6"/>
                <a:gd name="T6" fmla="*/ 0 w 188"/>
                <a:gd name="T7" fmla="*/ 6 h 6"/>
                <a:gd name="T8" fmla="*/ 188 w 188"/>
                <a:gd name="T9" fmla="*/ 6 h 6"/>
                <a:gd name="T10" fmla="*/ 174 w 188"/>
                <a:gd name="T11" fmla="*/ 0 h 6"/>
              </a:gdLst>
              <a:cxnLst>
                <a:cxn ang="0">
                  <a:pos x="T0" y="T1"/>
                </a:cxn>
                <a:cxn ang="0">
                  <a:pos x="T2" y="T3"/>
                </a:cxn>
                <a:cxn ang="0">
                  <a:pos x="T4" y="T5"/>
                </a:cxn>
                <a:cxn ang="0">
                  <a:pos x="T6" y="T7"/>
                </a:cxn>
                <a:cxn ang="0">
                  <a:pos x="T8" y="T9"/>
                </a:cxn>
                <a:cxn ang="0">
                  <a:pos x="T10" y="T11"/>
                </a:cxn>
              </a:cxnLst>
              <a:rect l="0" t="0" r="r" b="b"/>
              <a:pathLst>
                <a:path w="188" h="6">
                  <a:moveTo>
                    <a:pt x="174" y="0"/>
                  </a:moveTo>
                  <a:lnTo>
                    <a:pt x="174" y="3"/>
                  </a:lnTo>
                  <a:lnTo>
                    <a:pt x="3" y="3"/>
                  </a:lnTo>
                  <a:lnTo>
                    <a:pt x="0" y="6"/>
                  </a:lnTo>
                  <a:lnTo>
                    <a:pt x="188" y="6"/>
                  </a:lnTo>
                  <a:lnTo>
                    <a:pt x="174" y="0"/>
                  </a:lnTo>
                  <a:close/>
                </a:path>
              </a:pathLst>
            </a:custGeom>
            <a:solidFill>
              <a:srgbClr val="78D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21"/>
            <p:cNvSpPr/>
            <p:nvPr/>
          </p:nvSpPr>
          <p:spPr bwMode="auto">
            <a:xfrm>
              <a:off x="4952058" y="1695427"/>
              <a:ext cx="146059" cy="4588"/>
            </a:xfrm>
            <a:custGeom>
              <a:gdLst>
                <a:gd name="T0" fmla="*/ 191 w 191"/>
                <a:gd name="T1" fmla="*/ 0 h 6"/>
                <a:gd name="T2" fmla="*/ 3 w 191"/>
                <a:gd name="T3" fmla="*/ 0 h 6"/>
                <a:gd name="T4" fmla="*/ 0 w 191"/>
                <a:gd name="T5" fmla="*/ 3 h 6"/>
                <a:gd name="T6" fmla="*/ 177 w 191"/>
                <a:gd name="T7" fmla="*/ 3 h 6"/>
                <a:gd name="T8" fmla="*/ 177 w 191"/>
                <a:gd name="T9" fmla="*/ 6 h 6"/>
                <a:gd name="T10" fmla="*/ 191 w 191"/>
                <a:gd name="T11" fmla="*/ 0 h 6"/>
              </a:gdLst>
              <a:cxnLst>
                <a:cxn ang="0">
                  <a:pos x="T0" y="T1"/>
                </a:cxn>
                <a:cxn ang="0">
                  <a:pos x="T2" y="T3"/>
                </a:cxn>
                <a:cxn ang="0">
                  <a:pos x="T4" y="T5"/>
                </a:cxn>
                <a:cxn ang="0">
                  <a:pos x="T6" y="T7"/>
                </a:cxn>
                <a:cxn ang="0">
                  <a:pos x="T8" y="T9"/>
                </a:cxn>
                <a:cxn ang="0">
                  <a:pos x="T10" y="T11"/>
                </a:cxn>
              </a:cxnLst>
              <a:rect l="0" t="0" r="r" b="b"/>
              <a:pathLst>
                <a:path w="191" h="6">
                  <a:moveTo>
                    <a:pt x="191" y="0"/>
                  </a:moveTo>
                  <a:lnTo>
                    <a:pt x="3" y="0"/>
                  </a:lnTo>
                  <a:lnTo>
                    <a:pt x="0" y="3"/>
                  </a:lnTo>
                  <a:lnTo>
                    <a:pt x="177" y="3"/>
                  </a:lnTo>
                  <a:lnTo>
                    <a:pt x="177" y="6"/>
                  </a:lnTo>
                  <a:lnTo>
                    <a:pt x="191" y="0"/>
                  </a:ln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4" name="组合 143"/>
          <p:cNvGrpSpPr/>
          <p:nvPr/>
        </p:nvGrpSpPr>
        <p:grpSpPr>
          <a:xfrm>
            <a:off x="4758333" y="3218600"/>
            <a:ext cx="694683" cy="961469"/>
            <a:chOff x="6671874" y="1962309"/>
            <a:chExt cx="306646" cy="424410"/>
          </a:xfrm>
        </p:grpSpPr>
        <p:sp>
          <p:nvSpPr>
            <p:cNvPr id="131" name="Freeform 122"/>
            <p:cNvSpPr/>
            <p:nvPr/>
          </p:nvSpPr>
          <p:spPr bwMode="auto">
            <a:xfrm>
              <a:off x="6671874" y="1962309"/>
              <a:ext cx="306646" cy="424410"/>
            </a:xfrm>
            <a:custGeom>
              <a:gdLst>
                <a:gd name="T0" fmla="*/ 269 w 269"/>
                <a:gd name="T1" fmla="*/ 134 h 373"/>
                <a:gd name="T2" fmla="*/ 134 w 269"/>
                <a:gd name="T3" fmla="*/ 373 h 373"/>
                <a:gd name="T4" fmla="*/ 0 w 269"/>
                <a:gd name="T5" fmla="*/ 134 h 373"/>
                <a:gd name="T6" fmla="*/ 134 w 269"/>
                <a:gd name="T7" fmla="*/ 0 h 373"/>
                <a:gd name="T8" fmla="*/ 269 w 269"/>
                <a:gd name="T9" fmla="*/ 134 h 373"/>
              </a:gdLst>
              <a:cxnLst>
                <a:cxn ang="0">
                  <a:pos x="T0" y="T1"/>
                </a:cxn>
                <a:cxn ang="0">
                  <a:pos x="T2" y="T3"/>
                </a:cxn>
                <a:cxn ang="0">
                  <a:pos x="T4" y="T5"/>
                </a:cxn>
                <a:cxn ang="0">
                  <a:pos x="T6" y="T7"/>
                </a:cxn>
                <a:cxn ang="0">
                  <a:pos x="T8" y="T9"/>
                </a:cxn>
              </a:cxnLst>
              <a:rect l="0" t="0" r="r" b="b"/>
              <a:pathLst>
                <a:path w="269" h="373">
                  <a:moveTo>
                    <a:pt x="269" y="134"/>
                  </a:moveTo>
                  <a:cubicBezTo>
                    <a:pt x="269" y="208"/>
                    <a:pt x="134" y="373"/>
                    <a:pt x="134" y="373"/>
                  </a:cubicBezTo>
                  <a:cubicBezTo>
                    <a:pt x="134" y="373"/>
                    <a:pt x="0" y="208"/>
                    <a:pt x="0" y="134"/>
                  </a:cubicBezTo>
                  <a:cubicBezTo>
                    <a:pt x="0" y="60"/>
                    <a:pt x="60" y="0"/>
                    <a:pt x="134" y="0"/>
                  </a:cubicBezTo>
                  <a:cubicBezTo>
                    <a:pt x="209" y="0"/>
                    <a:pt x="269" y="60"/>
                    <a:pt x="269" y="134"/>
                  </a:cubicBezTo>
                  <a:close/>
                </a:path>
              </a:pathLst>
            </a:custGeom>
            <a:solidFill>
              <a:srgbClr val="FC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Oval 123"/>
            <p:cNvSpPr>
              <a:spLocks noChangeArrowheads="1"/>
            </p:cNvSpPr>
            <p:nvPr/>
          </p:nvSpPr>
          <p:spPr bwMode="auto">
            <a:xfrm>
              <a:off x="6703992" y="1992897"/>
              <a:ext cx="242411" cy="2439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24"/>
            <p:cNvSpPr/>
            <p:nvPr/>
          </p:nvSpPr>
          <p:spPr bwMode="auto">
            <a:xfrm>
              <a:off x="6753698" y="2042603"/>
              <a:ext cx="69588" cy="140705"/>
            </a:xfrm>
            <a:custGeom>
              <a:gdLst>
                <a:gd name="T0" fmla="*/ 46 w 61"/>
                <a:gd name="T1" fmla="*/ 123 h 123"/>
                <a:gd name="T2" fmla="*/ 0 w 61"/>
                <a:gd name="T3" fmla="*/ 65 h 123"/>
                <a:gd name="T4" fmla="*/ 59 w 61"/>
                <a:gd name="T5" fmla="*/ 0 h 123"/>
                <a:gd name="T6" fmla="*/ 61 w 61"/>
                <a:gd name="T7" fmla="*/ 5 h 123"/>
                <a:gd name="T8" fmla="*/ 61 w 61"/>
                <a:gd name="T9" fmla="*/ 65 h 123"/>
                <a:gd name="T10" fmla="*/ 46 w 61"/>
                <a:gd name="T11" fmla="*/ 123 h 123"/>
              </a:gdLst>
              <a:cxnLst>
                <a:cxn ang="0">
                  <a:pos x="T0" y="T1"/>
                </a:cxn>
                <a:cxn ang="0">
                  <a:pos x="T2" y="T3"/>
                </a:cxn>
                <a:cxn ang="0">
                  <a:pos x="T4" y="T5"/>
                </a:cxn>
                <a:cxn ang="0">
                  <a:pos x="T6" y="T7"/>
                </a:cxn>
                <a:cxn ang="0">
                  <a:pos x="T8" y="T9"/>
                </a:cxn>
                <a:cxn ang="0">
                  <a:pos x="T10" y="T11"/>
                </a:cxn>
              </a:cxnLst>
              <a:rect l="0" t="0" r="r" b="b"/>
              <a:pathLst>
                <a:path w="61" h="123">
                  <a:moveTo>
                    <a:pt x="46" y="123"/>
                  </a:moveTo>
                  <a:cubicBezTo>
                    <a:pt x="19" y="116"/>
                    <a:pt x="0" y="92"/>
                    <a:pt x="0" y="65"/>
                  </a:cubicBezTo>
                  <a:cubicBezTo>
                    <a:pt x="0" y="36"/>
                    <a:pt x="59" y="0"/>
                    <a:pt x="59" y="0"/>
                  </a:cubicBezTo>
                  <a:cubicBezTo>
                    <a:pt x="59" y="0"/>
                    <a:pt x="60" y="3"/>
                    <a:pt x="61" y="5"/>
                  </a:cubicBezTo>
                  <a:cubicBezTo>
                    <a:pt x="61" y="65"/>
                    <a:pt x="61" y="65"/>
                    <a:pt x="61" y="65"/>
                  </a:cubicBezTo>
                  <a:lnTo>
                    <a:pt x="46" y="123"/>
                  </a:ln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25"/>
            <p:cNvSpPr/>
            <p:nvPr/>
          </p:nvSpPr>
          <p:spPr bwMode="auto">
            <a:xfrm>
              <a:off x="6827109" y="2048720"/>
              <a:ext cx="71118" cy="114705"/>
            </a:xfrm>
            <a:custGeom>
              <a:gdLst>
                <a:gd name="T0" fmla="*/ 2 w 63"/>
                <a:gd name="T1" fmla="*/ 0 h 101"/>
                <a:gd name="T2" fmla="*/ 0 w 63"/>
                <a:gd name="T3" fmla="*/ 55 h 101"/>
                <a:gd name="T4" fmla="*/ 2 w 63"/>
                <a:gd name="T5" fmla="*/ 59 h 101"/>
                <a:gd name="T6" fmla="*/ 46 w 63"/>
                <a:gd name="T7" fmla="*/ 101 h 101"/>
                <a:gd name="T8" fmla="*/ 63 w 63"/>
                <a:gd name="T9" fmla="*/ 60 h 101"/>
                <a:gd name="T10" fmla="*/ 45 w 63"/>
                <a:gd name="T11" fmla="*/ 17 h 101"/>
                <a:gd name="T12" fmla="*/ 2 w 63"/>
                <a:gd name="T13" fmla="*/ 0 h 101"/>
              </a:gdLst>
              <a:cxnLst>
                <a:cxn ang="0">
                  <a:pos x="T0" y="T1"/>
                </a:cxn>
                <a:cxn ang="0">
                  <a:pos x="T2" y="T3"/>
                </a:cxn>
                <a:cxn ang="0">
                  <a:pos x="T4" y="T5"/>
                </a:cxn>
                <a:cxn ang="0">
                  <a:pos x="T6" y="T7"/>
                </a:cxn>
                <a:cxn ang="0">
                  <a:pos x="T8" y="T9"/>
                </a:cxn>
                <a:cxn ang="0">
                  <a:pos x="T10" y="T11"/>
                </a:cxn>
                <a:cxn ang="0">
                  <a:pos x="T12" y="T13"/>
                </a:cxn>
              </a:cxnLst>
              <a:rect l="0" t="0" r="r" b="b"/>
              <a:pathLst>
                <a:path w="62" h="100">
                  <a:moveTo>
                    <a:pt x="2" y="0"/>
                  </a:moveTo>
                  <a:cubicBezTo>
                    <a:pt x="0" y="55"/>
                    <a:pt x="0" y="55"/>
                    <a:pt x="0" y="55"/>
                  </a:cubicBezTo>
                  <a:cubicBezTo>
                    <a:pt x="2" y="59"/>
                    <a:pt x="2" y="59"/>
                    <a:pt x="2" y="59"/>
                  </a:cubicBezTo>
                  <a:cubicBezTo>
                    <a:pt x="46" y="101"/>
                    <a:pt x="46" y="101"/>
                    <a:pt x="46" y="101"/>
                  </a:cubicBezTo>
                  <a:cubicBezTo>
                    <a:pt x="57" y="90"/>
                    <a:pt x="63" y="76"/>
                    <a:pt x="63" y="60"/>
                  </a:cubicBezTo>
                  <a:cubicBezTo>
                    <a:pt x="63" y="44"/>
                    <a:pt x="57" y="29"/>
                    <a:pt x="45" y="17"/>
                  </a:cubicBezTo>
                  <a:cubicBezTo>
                    <a:pt x="33" y="6"/>
                    <a:pt x="18" y="0"/>
                    <a:pt x="2" y="0"/>
                  </a:cubicBezTo>
                  <a:close/>
                </a:path>
              </a:pathLst>
            </a:custGeom>
            <a:solidFill>
              <a:srgbClr val="29AA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26"/>
            <p:cNvSpPr/>
            <p:nvPr/>
          </p:nvSpPr>
          <p:spPr bwMode="auto">
            <a:xfrm>
              <a:off x="6809521" y="2162661"/>
              <a:ext cx="66529" cy="23706"/>
            </a:xfrm>
            <a:custGeom>
              <a:gdLst>
                <a:gd name="T0" fmla="*/ 15 w 58"/>
                <a:gd name="T1" fmla="*/ 21 h 21"/>
                <a:gd name="T2" fmla="*/ 2 w 58"/>
                <a:gd name="T3" fmla="*/ 19 h 21"/>
                <a:gd name="T4" fmla="*/ 0 w 58"/>
                <a:gd name="T5" fmla="*/ 15 h 21"/>
                <a:gd name="T6" fmla="*/ 55 w 58"/>
                <a:gd name="T7" fmla="*/ 0 h 21"/>
                <a:gd name="T8" fmla="*/ 58 w 58"/>
                <a:gd name="T9" fmla="*/ 5 h 21"/>
                <a:gd name="T10" fmla="*/ 15 w 58"/>
                <a:gd name="T11" fmla="*/ 21 h 21"/>
              </a:gdLst>
              <a:cxnLst>
                <a:cxn ang="0">
                  <a:pos x="T0" y="T1"/>
                </a:cxn>
                <a:cxn ang="0">
                  <a:pos x="T2" y="T3"/>
                </a:cxn>
                <a:cxn ang="0">
                  <a:pos x="T4" y="T5"/>
                </a:cxn>
                <a:cxn ang="0">
                  <a:pos x="T6" y="T7"/>
                </a:cxn>
                <a:cxn ang="0">
                  <a:pos x="T8" y="T9"/>
                </a:cxn>
                <a:cxn ang="0">
                  <a:pos x="T10" y="T11"/>
                </a:cxn>
              </a:cxnLst>
              <a:rect l="0" t="0" r="r" b="b"/>
              <a:pathLst>
                <a:path w="57" h="21">
                  <a:moveTo>
                    <a:pt x="15" y="21"/>
                  </a:moveTo>
                  <a:cubicBezTo>
                    <a:pt x="10" y="21"/>
                    <a:pt x="6" y="20"/>
                    <a:pt x="2" y="19"/>
                  </a:cubicBezTo>
                  <a:cubicBezTo>
                    <a:pt x="0" y="15"/>
                    <a:pt x="0" y="15"/>
                    <a:pt x="0" y="15"/>
                  </a:cubicBezTo>
                  <a:cubicBezTo>
                    <a:pt x="55" y="0"/>
                    <a:pt x="55" y="0"/>
                    <a:pt x="55" y="0"/>
                  </a:cubicBezTo>
                  <a:cubicBezTo>
                    <a:pt x="58" y="5"/>
                    <a:pt x="58" y="5"/>
                    <a:pt x="58" y="5"/>
                  </a:cubicBezTo>
                  <a:cubicBezTo>
                    <a:pt x="46" y="15"/>
                    <a:pt x="31" y="21"/>
                    <a:pt x="15" y="21"/>
                  </a:cubicBezTo>
                  <a:close/>
                </a:path>
              </a:pathLst>
            </a:custGeom>
            <a:solidFill>
              <a:srgbClr val="8A9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7"/>
            <p:cNvSpPr/>
            <p:nvPr/>
          </p:nvSpPr>
          <p:spPr bwMode="auto">
            <a:xfrm>
              <a:off x="6751404" y="2042603"/>
              <a:ext cx="69588" cy="136117"/>
            </a:xfrm>
            <a:custGeom>
              <a:gdLst>
                <a:gd name="T0" fmla="*/ 46 w 61"/>
                <a:gd name="T1" fmla="*/ 119 h 119"/>
                <a:gd name="T2" fmla="*/ 0 w 61"/>
                <a:gd name="T3" fmla="*/ 61 h 119"/>
                <a:gd name="T4" fmla="*/ 61 w 61"/>
                <a:gd name="T5" fmla="*/ 0 h 119"/>
                <a:gd name="T6" fmla="*/ 61 w 61"/>
                <a:gd name="T7" fmla="*/ 60 h 119"/>
                <a:gd name="T8" fmla="*/ 46 w 61"/>
                <a:gd name="T9" fmla="*/ 119 h 119"/>
              </a:gdLst>
              <a:cxnLst>
                <a:cxn ang="0">
                  <a:pos x="T0" y="T1"/>
                </a:cxn>
                <a:cxn ang="0">
                  <a:pos x="T2" y="T3"/>
                </a:cxn>
                <a:cxn ang="0">
                  <a:pos x="T4" y="T5"/>
                </a:cxn>
                <a:cxn ang="0">
                  <a:pos x="T6" y="T7"/>
                </a:cxn>
                <a:cxn ang="0">
                  <a:pos x="T8" y="T9"/>
                </a:cxn>
              </a:cxnLst>
              <a:rect l="0" t="0" r="r" b="b"/>
              <a:pathLst>
                <a:path w="61" h="119">
                  <a:moveTo>
                    <a:pt x="46" y="119"/>
                  </a:moveTo>
                  <a:cubicBezTo>
                    <a:pt x="18" y="111"/>
                    <a:pt x="0" y="88"/>
                    <a:pt x="0" y="61"/>
                  </a:cubicBezTo>
                  <a:cubicBezTo>
                    <a:pt x="0" y="28"/>
                    <a:pt x="27" y="2"/>
                    <a:pt x="61" y="0"/>
                  </a:cubicBezTo>
                  <a:cubicBezTo>
                    <a:pt x="61" y="60"/>
                    <a:pt x="61" y="60"/>
                    <a:pt x="61" y="60"/>
                  </a:cubicBezTo>
                  <a:lnTo>
                    <a:pt x="46" y="119"/>
                  </a:lnTo>
                  <a:close/>
                </a:path>
              </a:pathLst>
            </a:custGeom>
            <a:solidFill>
              <a:srgbClr val="FC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8"/>
            <p:cNvSpPr/>
            <p:nvPr/>
          </p:nvSpPr>
          <p:spPr bwMode="auto">
            <a:xfrm>
              <a:off x="6827109" y="2042603"/>
              <a:ext cx="68823" cy="116235"/>
            </a:xfrm>
            <a:custGeom>
              <a:gdLst>
                <a:gd name="T0" fmla="*/ 0 w 61"/>
                <a:gd name="T1" fmla="*/ 0 h 102"/>
                <a:gd name="T2" fmla="*/ 0 w 61"/>
                <a:gd name="T3" fmla="*/ 60 h 102"/>
                <a:gd name="T4" fmla="*/ 44 w 61"/>
                <a:gd name="T5" fmla="*/ 102 h 102"/>
                <a:gd name="T6" fmla="*/ 61 w 61"/>
                <a:gd name="T7" fmla="*/ 61 h 102"/>
                <a:gd name="T8" fmla="*/ 42 w 61"/>
                <a:gd name="T9" fmla="*/ 18 h 102"/>
                <a:gd name="T10" fmla="*/ 0 w 61"/>
                <a:gd name="T11" fmla="*/ 0 h 102"/>
              </a:gdLst>
              <a:cxnLst>
                <a:cxn ang="0">
                  <a:pos x="T0" y="T1"/>
                </a:cxn>
                <a:cxn ang="0">
                  <a:pos x="T2" y="T3"/>
                </a:cxn>
                <a:cxn ang="0">
                  <a:pos x="T4" y="T5"/>
                </a:cxn>
                <a:cxn ang="0">
                  <a:pos x="T6" y="T7"/>
                </a:cxn>
                <a:cxn ang="0">
                  <a:pos x="T8" y="T9"/>
                </a:cxn>
                <a:cxn ang="0">
                  <a:pos x="T10" y="T11"/>
                </a:cxn>
              </a:cxnLst>
              <a:rect l="0" t="0" r="r" b="b"/>
              <a:pathLst>
                <a:path w="61" h="102">
                  <a:moveTo>
                    <a:pt x="0" y="0"/>
                  </a:moveTo>
                  <a:cubicBezTo>
                    <a:pt x="0" y="60"/>
                    <a:pt x="0" y="60"/>
                    <a:pt x="0" y="60"/>
                  </a:cubicBezTo>
                  <a:cubicBezTo>
                    <a:pt x="44" y="102"/>
                    <a:pt x="44" y="102"/>
                    <a:pt x="44" y="102"/>
                  </a:cubicBezTo>
                  <a:cubicBezTo>
                    <a:pt x="55" y="91"/>
                    <a:pt x="61" y="76"/>
                    <a:pt x="61" y="61"/>
                  </a:cubicBezTo>
                  <a:cubicBezTo>
                    <a:pt x="61" y="45"/>
                    <a:pt x="54" y="29"/>
                    <a:pt x="42" y="18"/>
                  </a:cubicBezTo>
                  <a:cubicBezTo>
                    <a:pt x="31" y="7"/>
                    <a:pt x="16" y="1"/>
                    <a:pt x="0" y="0"/>
                  </a:cubicBezTo>
                  <a:close/>
                </a:path>
              </a:pathLst>
            </a:custGeom>
            <a:solidFill>
              <a:srgbClr val="319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29"/>
            <p:cNvSpPr/>
            <p:nvPr/>
          </p:nvSpPr>
          <p:spPr bwMode="auto">
            <a:xfrm>
              <a:off x="6809521" y="2116779"/>
              <a:ext cx="62706" cy="64235"/>
            </a:xfrm>
            <a:custGeom>
              <a:gdLst>
                <a:gd name="T0" fmla="*/ 12 w 55"/>
                <a:gd name="T1" fmla="*/ 56 h 56"/>
                <a:gd name="T2" fmla="*/ 0 w 55"/>
                <a:gd name="T3" fmla="*/ 55 h 56"/>
                <a:gd name="T4" fmla="*/ 14 w 55"/>
                <a:gd name="T5" fmla="*/ 0 h 56"/>
                <a:gd name="T6" fmla="*/ 55 w 55"/>
                <a:gd name="T7" fmla="*/ 40 h 56"/>
                <a:gd name="T8" fmla="*/ 12 w 55"/>
                <a:gd name="T9" fmla="*/ 56 h 56"/>
              </a:gdLst>
              <a:cxnLst>
                <a:cxn ang="0">
                  <a:pos x="T0" y="T1"/>
                </a:cxn>
                <a:cxn ang="0">
                  <a:pos x="T2" y="T3"/>
                </a:cxn>
                <a:cxn ang="0">
                  <a:pos x="T4" y="T5"/>
                </a:cxn>
                <a:cxn ang="0">
                  <a:pos x="T6" y="T7"/>
                </a:cxn>
                <a:cxn ang="0">
                  <a:pos x="T8" y="T9"/>
                </a:cxn>
              </a:cxnLst>
              <a:rect l="0" t="0" r="r" b="b"/>
              <a:pathLst>
                <a:path w="55" h="56">
                  <a:moveTo>
                    <a:pt x="12" y="56"/>
                  </a:moveTo>
                  <a:cubicBezTo>
                    <a:pt x="8" y="56"/>
                    <a:pt x="4" y="56"/>
                    <a:pt x="0" y="55"/>
                  </a:cubicBezTo>
                  <a:cubicBezTo>
                    <a:pt x="14" y="0"/>
                    <a:pt x="14" y="0"/>
                    <a:pt x="14" y="0"/>
                  </a:cubicBezTo>
                  <a:cubicBezTo>
                    <a:pt x="55" y="40"/>
                    <a:pt x="55" y="40"/>
                    <a:pt x="55" y="40"/>
                  </a:cubicBezTo>
                  <a:cubicBezTo>
                    <a:pt x="44" y="51"/>
                    <a:pt x="28" y="56"/>
                    <a:pt x="12" y="56"/>
                  </a:cubicBezTo>
                  <a:close/>
                </a:path>
              </a:pathLst>
            </a:custGeom>
            <a:solidFill>
              <a:srgbClr val="A1B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6" name="组合 145"/>
          <p:cNvGrpSpPr/>
          <p:nvPr/>
        </p:nvGrpSpPr>
        <p:grpSpPr>
          <a:xfrm>
            <a:off x="5161591" y="960491"/>
            <a:ext cx="2724040" cy="889581"/>
            <a:chOff x="7554929" y="1284965"/>
            <a:chExt cx="3039522" cy="889581"/>
          </a:xfrm>
        </p:grpSpPr>
        <p:sp>
          <p:nvSpPr>
            <p:cNvPr id="147" name="文本框 146"/>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48"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49" name="组合 148"/>
          <p:cNvGrpSpPr/>
          <p:nvPr/>
        </p:nvGrpSpPr>
        <p:grpSpPr>
          <a:xfrm>
            <a:off x="5999243" y="2555511"/>
            <a:ext cx="2724040" cy="889581"/>
            <a:chOff x="7554929" y="1284965"/>
            <a:chExt cx="3039522" cy="889581"/>
          </a:xfrm>
        </p:grpSpPr>
        <p:sp>
          <p:nvSpPr>
            <p:cNvPr id="150" name="文本框 149"/>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51"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52" name="组合 151"/>
          <p:cNvGrpSpPr/>
          <p:nvPr/>
        </p:nvGrpSpPr>
        <p:grpSpPr>
          <a:xfrm>
            <a:off x="5507441" y="3707030"/>
            <a:ext cx="2724040" cy="889581"/>
            <a:chOff x="7554929" y="1284965"/>
            <a:chExt cx="3039522" cy="889581"/>
          </a:xfrm>
        </p:grpSpPr>
        <p:sp>
          <p:nvSpPr>
            <p:cNvPr id="153" name="文本框 152"/>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5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55" name="组合 154"/>
          <p:cNvGrpSpPr/>
          <p:nvPr/>
        </p:nvGrpSpPr>
        <p:grpSpPr>
          <a:xfrm>
            <a:off x="593879" y="1599926"/>
            <a:ext cx="2660631" cy="889581"/>
            <a:chOff x="7802870" y="1284965"/>
            <a:chExt cx="2968769" cy="889581"/>
          </a:xfrm>
        </p:grpSpPr>
        <p:sp>
          <p:nvSpPr>
            <p:cNvPr id="156" name="文本框 15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57" name="文本框 2"/>
            <p:cNvSpPr txBox="1"/>
            <p:nvPr/>
          </p:nvSpPr>
          <p:spPr>
            <a:xfrm>
              <a:off x="9206660"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6000" p14:dur="12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53" presetClass="entr" presetSubtype="0" fill="hold" nodeType="withEffect">
                                  <p:stCondLst>
                                    <p:cond delay="25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21" presetClass="entr" presetSubtype="1" fill="hold" nodeType="withEffect">
                                  <p:stCondLst>
                                    <p:cond delay="2750"/>
                                  </p:stCondLst>
                                  <p:childTnLst>
                                    <p:set>
                                      <p:cBhvr>
                                        <p:cTn id="46" dur="1" fill="hold">
                                          <p:stCondLst>
                                            <p:cond delay="0"/>
                                          </p:stCondLst>
                                        </p:cTn>
                                        <p:tgtEl>
                                          <p:spTgt spid="140"/>
                                        </p:tgtEl>
                                        <p:attrNameLst>
                                          <p:attrName>style.visibility</p:attrName>
                                        </p:attrNameLst>
                                      </p:cBhvr>
                                      <p:to>
                                        <p:strVal val="visible"/>
                                      </p:to>
                                    </p:set>
                                    <p:animEffect transition="in" filter="wheel(1)">
                                      <p:cBhvr>
                                        <p:cTn id="47" dur="1000"/>
                                        <p:tgtEl>
                                          <p:spTgt spid="140"/>
                                        </p:tgtEl>
                                      </p:cBhvr>
                                    </p:animEffect>
                                  </p:childTnLst>
                                </p:cTn>
                              </p:par>
                              <p:par>
                                <p:cTn id="48" presetID="47" presetClass="entr" presetSubtype="0" fill="hold" nodeType="withEffect">
                                  <p:stCondLst>
                                    <p:cond delay="325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1000"/>
                                        <p:tgtEl>
                                          <p:spTgt spid="141"/>
                                        </p:tgtEl>
                                      </p:cBhvr>
                                    </p:animEffect>
                                    <p:anim calcmode="lin" valueType="num">
                                      <p:cBhvr>
                                        <p:cTn id="51" dur="1000" fill="hold"/>
                                        <p:tgtEl>
                                          <p:spTgt spid="141"/>
                                        </p:tgtEl>
                                        <p:attrNameLst>
                                          <p:attrName>ppt_x</p:attrName>
                                        </p:attrNameLst>
                                      </p:cBhvr>
                                      <p:tavLst>
                                        <p:tav tm="0">
                                          <p:val>
                                            <p:strVal val="#ppt_x"/>
                                          </p:val>
                                        </p:tav>
                                        <p:tav tm="100000">
                                          <p:val>
                                            <p:strVal val="#ppt_x"/>
                                          </p:val>
                                        </p:tav>
                                      </p:tavLst>
                                    </p:anim>
                                    <p:anim calcmode="lin" valueType="num">
                                      <p:cBhvr>
                                        <p:cTn id="52" dur="1000" fill="hold"/>
                                        <p:tgtEl>
                                          <p:spTgt spid="141"/>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350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1000"/>
                                        <p:tgtEl>
                                          <p:spTgt spid="145"/>
                                        </p:tgtEl>
                                      </p:cBhvr>
                                    </p:animEffect>
                                    <p:anim calcmode="lin" valueType="num">
                                      <p:cBhvr>
                                        <p:cTn id="56" dur="1000" fill="hold"/>
                                        <p:tgtEl>
                                          <p:spTgt spid="145"/>
                                        </p:tgtEl>
                                        <p:attrNameLst>
                                          <p:attrName>ppt_x</p:attrName>
                                        </p:attrNameLst>
                                      </p:cBhvr>
                                      <p:tavLst>
                                        <p:tav tm="0">
                                          <p:val>
                                            <p:strVal val="#ppt_x"/>
                                          </p:val>
                                        </p:tav>
                                        <p:tav tm="100000">
                                          <p:val>
                                            <p:strVal val="#ppt_x"/>
                                          </p:val>
                                        </p:tav>
                                      </p:tavLst>
                                    </p:anim>
                                    <p:anim calcmode="lin" valueType="num">
                                      <p:cBhvr>
                                        <p:cTn id="57" dur="1000" fill="hold"/>
                                        <p:tgtEl>
                                          <p:spTgt spid="145"/>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3750"/>
                                  </p:stCondLst>
                                  <p:childTnLst>
                                    <p:set>
                                      <p:cBhvr>
                                        <p:cTn id="59" dur="1" fill="hold">
                                          <p:stCondLst>
                                            <p:cond delay="0"/>
                                          </p:stCondLst>
                                        </p:cTn>
                                        <p:tgtEl>
                                          <p:spTgt spid="143"/>
                                        </p:tgtEl>
                                        <p:attrNameLst>
                                          <p:attrName>style.visibility</p:attrName>
                                        </p:attrNameLst>
                                      </p:cBhvr>
                                      <p:to>
                                        <p:strVal val="visible"/>
                                      </p:to>
                                    </p:set>
                                    <p:animEffect transition="in" filter="fade">
                                      <p:cBhvr>
                                        <p:cTn id="60" dur="1000"/>
                                        <p:tgtEl>
                                          <p:spTgt spid="143"/>
                                        </p:tgtEl>
                                      </p:cBhvr>
                                    </p:animEffect>
                                    <p:anim calcmode="lin" valueType="num">
                                      <p:cBhvr>
                                        <p:cTn id="61" dur="1000" fill="hold"/>
                                        <p:tgtEl>
                                          <p:spTgt spid="143"/>
                                        </p:tgtEl>
                                        <p:attrNameLst>
                                          <p:attrName>ppt_x</p:attrName>
                                        </p:attrNameLst>
                                      </p:cBhvr>
                                      <p:tavLst>
                                        <p:tav tm="0">
                                          <p:val>
                                            <p:strVal val="#ppt_x"/>
                                          </p:val>
                                        </p:tav>
                                        <p:tav tm="100000">
                                          <p:val>
                                            <p:strVal val="#ppt_x"/>
                                          </p:val>
                                        </p:tav>
                                      </p:tavLst>
                                    </p:anim>
                                    <p:anim calcmode="lin" valueType="num">
                                      <p:cBhvr>
                                        <p:cTn id="62" dur="1000" fill="hold"/>
                                        <p:tgtEl>
                                          <p:spTgt spid="143"/>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4000"/>
                                  </p:stCondLst>
                                  <p:childTnLst>
                                    <p:set>
                                      <p:cBhvr>
                                        <p:cTn id="64" dur="1" fill="hold">
                                          <p:stCondLst>
                                            <p:cond delay="0"/>
                                          </p:stCondLst>
                                        </p:cTn>
                                        <p:tgtEl>
                                          <p:spTgt spid="142"/>
                                        </p:tgtEl>
                                        <p:attrNameLst>
                                          <p:attrName>style.visibility</p:attrName>
                                        </p:attrNameLst>
                                      </p:cBhvr>
                                      <p:to>
                                        <p:strVal val="visible"/>
                                      </p:to>
                                    </p:set>
                                    <p:animEffect transition="in" filter="fade">
                                      <p:cBhvr>
                                        <p:cTn id="65" dur="1000"/>
                                        <p:tgtEl>
                                          <p:spTgt spid="142"/>
                                        </p:tgtEl>
                                      </p:cBhvr>
                                    </p:animEffect>
                                    <p:anim calcmode="lin" valueType="num">
                                      <p:cBhvr>
                                        <p:cTn id="66" dur="1000" fill="hold"/>
                                        <p:tgtEl>
                                          <p:spTgt spid="142"/>
                                        </p:tgtEl>
                                        <p:attrNameLst>
                                          <p:attrName>ppt_x</p:attrName>
                                        </p:attrNameLst>
                                      </p:cBhvr>
                                      <p:tavLst>
                                        <p:tav tm="0">
                                          <p:val>
                                            <p:strVal val="#ppt_x"/>
                                          </p:val>
                                        </p:tav>
                                        <p:tav tm="100000">
                                          <p:val>
                                            <p:strVal val="#ppt_x"/>
                                          </p:val>
                                        </p:tav>
                                      </p:tavLst>
                                    </p:anim>
                                    <p:anim calcmode="lin" valueType="num">
                                      <p:cBhvr>
                                        <p:cTn id="67" dur="1000" fill="hold"/>
                                        <p:tgtEl>
                                          <p:spTgt spid="142"/>
                                        </p:tgtEl>
                                        <p:attrNameLst>
                                          <p:attrName>ppt_y</p:attrName>
                                        </p:attrNameLst>
                                      </p:cBhvr>
                                      <p:tavLst>
                                        <p:tav tm="0">
                                          <p:val>
                                            <p:strVal val="#ppt_y-.1"/>
                                          </p:val>
                                        </p:tav>
                                        <p:tav tm="100000">
                                          <p:val>
                                            <p:strVal val="#ppt_y"/>
                                          </p:val>
                                        </p:tav>
                                      </p:tavLst>
                                    </p:anim>
                                  </p:childTnLst>
                                </p:cTn>
                              </p:par>
                              <p:par>
                                <p:cTn id="68" presetID="47" presetClass="entr" presetSubtype="0" fill="hold" nodeType="withEffect">
                                  <p:stCondLst>
                                    <p:cond delay="4250"/>
                                  </p:stCondLst>
                                  <p:childTnLst>
                                    <p:set>
                                      <p:cBhvr>
                                        <p:cTn id="69" dur="1" fill="hold">
                                          <p:stCondLst>
                                            <p:cond delay="0"/>
                                          </p:stCondLst>
                                        </p:cTn>
                                        <p:tgtEl>
                                          <p:spTgt spid="144"/>
                                        </p:tgtEl>
                                        <p:attrNameLst>
                                          <p:attrName>style.visibility</p:attrName>
                                        </p:attrNameLst>
                                      </p:cBhvr>
                                      <p:to>
                                        <p:strVal val="visible"/>
                                      </p:to>
                                    </p:set>
                                    <p:animEffect transition="in" filter="fade">
                                      <p:cBhvr>
                                        <p:cTn id="70" dur="1000"/>
                                        <p:tgtEl>
                                          <p:spTgt spid="144"/>
                                        </p:tgtEl>
                                      </p:cBhvr>
                                    </p:animEffect>
                                    <p:anim calcmode="lin" valueType="num">
                                      <p:cBhvr>
                                        <p:cTn id="71" dur="1000" fill="hold"/>
                                        <p:tgtEl>
                                          <p:spTgt spid="144"/>
                                        </p:tgtEl>
                                        <p:attrNameLst>
                                          <p:attrName>ppt_x</p:attrName>
                                        </p:attrNameLst>
                                      </p:cBhvr>
                                      <p:tavLst>
                                        <p:tav tm="0">
                                          <p:val>
                                            <p:strVal val="#ppt_x"/>
                                          </p:val>
                                        </p:tav>
                                        <p:tav tm="100000">
                                          <p:val>
                                            <p:strVal val="#ppt_x"/>
                                          </p:val>
                                        </p:tav>
                                      </p:tavLst>
                                    </p:anim>
                                    <p:anim calcmode="lin" valueType="num">
                                      <p:cBhvr>
                                        <p:cTn id="72" dur="1000" fill="hold"/>
                                        <p:tgtEl>
                                          <p:spTgt spid="144"/>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4500"/>
                                  </p:stCondLst>
                                  <p:childTnLst>
                                    <p:set>
                                      <p:cBhvr>
                                        <p:cTn id="74" dur="1" fill="hold">
                                          <p:stCondLst>
                                            <p:cond delay="0"/>
                                          </p:stCondLst>
                                        </p:cTn>
                                        <p:tgtEl>
                                          <p:spTgt spid="146"/>
                                        </p:tgtEl>
                                        <p:attrNameLst>
                                          <p:attrName>style.visibility</p:attrName>
                                        </p:attrNameLst>
                                      </p:cBhvr>
                                      <p:to>
                                        <p:strVal val="visible"/>
                                      </p:to>
                                    </p:set>
                                    <p:animEffect transition="in" filter="fade">
                                      <p:cBhvr>
                                        <p:cTn id="75" dur="1000"/>
                                        <p:tgtEl>
                                          <p:spTgt spid="146"/>
                                        </p:tgtEl>
                                      </p:cBhvr>
                                    </p:animEffect>
                                    <p:anim calcmode="lin" valueType="num">
                                      <p:cBhvr>
                                        <p:cTn id="76" dur="1000" fill="hold"/>
                                        <p:tgtEl>
                                          <p:spTgt spid="146"/>
                                        </p:tgtEl>
                                        <p:attrNameLst>
                                          <p:attrName>ppt_x</p:attrName>
                                        </p:attrNameLst>
                                      </p:cBhvr>
                                      <p:tavLst>
                                        <p:tav tm="0">
                                          <p:val>
                                            <p:strVal val="#ppt_x"/>
                                          </p:val>
                                        </p:tav>
                                        <p:tav tm="100000">
                                          <p:val>
                                            <p:strVal val="#ppt_x"/>
                                          </p:val>
                                        </p:tav>
                                      </p:tavLst>
                                    </p:anim>
                                    <p:anim calcmode="lin" valueType="num">
                                      <p:cBhvr>
                                        <p:cTn id="77" dur="1000" fill="hold"/>
                                        <p:tgtEl>
                                          <p:spTgt spid="14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500"/>
                                  </p:stCondLst>
                                  <p:childTnLst>
                                    <p:set>
                                      <p:cBhvr>
                                        <p:cTn id="79" dur="1" fill="hold">
                                          <p:stCondLst>
                                            <p:cond delay="0"/>
                                          </p:stCondLst>
                                        </p:cTn>
                                        <p:tgtEl>
                                          <p:spTgt spid="149"/>
                                        </p:tgtEl>
                                        <p:attrNameLst>
                                          <p:attrName>style.visibility</p:attrName>
                                        </p:attrNameLst>
                                      </p:cBhvr>
                                      <p:to>
                                        <p:strVal val="visible"/>
                                      </p:to>
                                    </p:set>
                                    <p:animEffect transition="in" filter="fade">
                                      <p:cBhvr>
                                        <p:cTn id="80" dur="1000"/>
                                        <p:tgtEl>
                                          <p:spTgt spid="149"/>
                                        </p:tgtEl>
                                      </p:cBhvr>
                                    </p:animEffect>
                                    <p:anim calcmode="lin" valueType="num">
                                      <p:cBhvr>
                                        <p:cTn id="81" dur="1000" fill="hold"/>
                                        <p:tgtEl>
                                          <p:spTgt spid="149"/>
                                        </p:tgtEl>
                                        <p:attrNameLst>
                                          <p:attrName>ppt_x</p:attrName>
                                        </p:attrNameLst>
                                      </p:cBhvr>
                                      <p:tavLst>
                                        <p:tav tm="0">
                                          <p:val>
                                            <p:strVal val="#ppt_x"/>
                                          </p:val>
                                        </p:tav>
                                        <p:tav tm="100000">
                                          <p:val>
                                            <p:strVal val="#ppt_x"/>
                                          </p:val>
                                        </p:tav>
                                      </p:tavLst>
                                    </p:anim>
                                    <p:anim calcmode="lin" valueType="num">
                                      <p:cBhvr>
                                        <p:cTn id="82" dur="1000" fill="hold"/>
                                        <p:tgtEl>
                                          <p:spTgt spid="14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4500"/>
                                  </p:stCondLst>
                                  <p:childTnLst>
                                    <p:set>
                                      <p:cBhvr>
                                        <p:cTn id="84" dur="1" fill="hold">
                                          <p:stCondLst>
                                            <p:cond delay="0"/>
                                          </p:stCondLst>
                                        </p:cTn>
                                        <p:tgtEl>
                                          <p:spTgt spid="152"/>
                                        </p:tgtEl>
                                        <p:attrNameLst>
                                          <p:attrName>style.visibility</p:attrName>
                                        </p:attrNameLst>
                                      </p:cBhvr>
                                      <p:to>
                                        <p:strVal val="visible"/>
                                      </p:to>
                                    </p:set>
                                    <p:animEffect transition="in" filter="fade">
                                      <p:cBhvr>
                                        <p:cTn id="85" dur="1000"/>
                                        <p:tgtEl>
                                          <p:spTgt spid="152"/>
                                        </p:tgtEl>
                                      </p:cBhvr>
                                    </p:animEffect>
                                    <p:anim calcmode="lin" valueType="num">
                                      <p:cBhvr>
                                        <p:cTn id="86" dur="1000" fill="hold"/>
                                        <p:tgtEl>
                                          <p:spTgt spid="152"/>
                                        </p:tgtEl>
                                        <p:attrNameLst>
                                          <p:attrName>ppt_x</p:attrName>
                                        </p:attrNameLst>
                                      </p:cBhvr>
                                      <p:tavLst>
                                        <p:tav tm="0">
                                          <p:val>
                                            <p:strVal val="#ppt_x"/>
                                          </p:val>
                                        </p:tav>
                                        <p:tav tm="100000">
                                          <p:val>
                                            <p:strVal val="#ppt_x"/>
                                          </p:val>
                                        </p:tav>
                                      </p:tavLst>
                                    </p:anim>
                                    <p:anim calcmode="lin" valueType="num">
                                      <p:cBhvr>
                                        <p:cTn id="87" dur="1000" fill="hold"/>
                                        <p:tgtEl>
                                          <p:spTgt spid="15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4500"/>
                                  </p:stCondLst>
                                  <p:childTnLst>
                                    <p:set>
                                      <p:cBhvr>
                                        <p:cTn id="89" dur="1" fill="hold">
                                          <p:stCondLst>
                                            <p:cond delay="0"/>
                                          </p:stCondLst>
                                        </p:cTn>
                                        <p:tgtEl>
                                          <p:spTgt spid="155"/>
                                        </p:tgtEl>
                                        <p:attrNameLst>
                                          <p:attrName>style.visibility</p:attrName>
                                        </p:attrNameLst>
                                      </p:cBhvr>
                                      <p:to>
                                        <p:strVal val="visible"/>
                                      </p:to>
                                    </p:set>
                                    <p:animEffect transition="in" filter="fade">
                                      <p:cBhvr>
                                        <p:cTn id="90" dur="1000"/>
                                        <p:tgtEl>
                                          <p:spTgt spid="155"/>
                                        </p:tgtEl>
                                      </p:cBhvr>
                                    </p:animEffect>
                                    <p:anim calcmode="lin" valueType="num">
                                      <p:cBhvr>
                                        <p:cTn id="91" dur="1000" fill="hold"/>
                                        <p:tgtEl>
                                          <p:spTgt spid="155"/>
                                        </p:tgtEl>
                                        <p:attrNameLst>
                                          <p:attrName>ppt_x</p:attrName>
                                        </p:attrNameLst>
                                      </p:cBhvr>
                                      <p:tavLst>
                                        <p:tav tm="0">
                                          <p:val>
                                            <p:strVal val="#ppt_x"/>
                                          </p:val>
                                        </p:tav>
                                        <p:tav tm="100000">
                                          <p:val>
                                            <p:strVal val="#ppt_x"/>
                                          </p:val>
                                        </p:tav>
                                      </p:tavLst>
                                    </p:anim>
                                    <p:anim calcmode="lin" valueType="num">
                                      <p:cBhvr>
                                        <p:cTn id="92"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研究方案</a:t>
            </a: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5702593" y="1478947"/>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2051" name="组合 2050"/>
          <p:cNvGrpSpPr/>
          <p:nvPr/>
        </p:nvGrpSpPr>
        <p:grpSpPr>
          <a:xfrm>
            <a:off x="4106238" y="1230673"/>
            <a:ext cx="1508843" cy="1442540"/>
            <a:chOff x="4106238" y="1230673"/>
            <a:chExt cx="1508843" cy="1442540"/>
          </a:xfrm>
        </p:grpSpPr>
        <p:grpSp>
          <p:nvGrpSpPr>
            <p:cNvPr id="62" name="组合 61"/>
            <p:cNvGrpSpPr/>
            <p:nvPr/>
          </p:nvGrpSpPr>
          <p:grpSpPr>
            <a:xfrm rot="4498505">
              <a:off x="4139390" y="1197521"/>
              <a:ext cx="1442540" cy="1508843"/>
              <a:chOff x="2889940" y="1354123"/>
              <a:chExt cx="1442540" cy="1508843"/>
            </a:xfrm>
            <a:effectLst>
              <a:outerShdw blurRad="50800" dist="38100" dir="2700000" algn="tl" rotWithShape="0">
                <a:prstClr val="black">
                  <a:alpha val="40000"/>
                </a:prstClr>
              </a:outerShdw>
            </a:effectLst>
          </p:grpSpPr>
          <p:sp>
            <p:nvSpPr>
              <p:cNvPr id="63" name="Freeform 39"/>
              <p:cNvSpPr/>
              <p:nvPr/>
            </p:nvSpPr>
            <p:spPr bwMode="auto">
              <a:xfrm>
                <a:off x="2889940" y="1354123"/>
                <a:ext cx="1442540" cy="1508843"/>
              </a:xfrm>
              <a:custGeom>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0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4" name="Freeform 42"/>
              <p:cNvSpPr/>
              <p:nvPr/>
            </p:nvSpPr>
            <p:spPr bwMode="auto">
              <a:xfrm>
                <a:off x="3002197" y="1468905"/>
                <a:ext cx="1063238" cy="1063836"/>
              </a:xfrm>
              <a:custGeom>
                <a:gdLst>
                  <a:gd name="T0" fmla="*/ 242 w 667"/>
                  <a:gd name="T1" fmla="*/ 616 h 666"/>
                  <a:gd name="T2" fmla="*/ 51 w 667"/>
                  <a:gd name="T3" fmla="*/ 242 h 666"/>
                  <a:gd name="T4" fmla="*/ 425 w 667"/>
                  <a:gd name="T5" fmla="*/ 51 h 666"/>
                  <a:gd name="T6" fmla="*/ 616 w 667"/>
                  <a:gd name="T7" fmla="*/ 425 h 666"/>
                  <a:gd name="T8" fmla="*/ 242 w 667"/>
                  <a:gd name="T9" fmla="*/ 616 h 666"/>
                </a:gd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77" name="文本框 2"/>
            <p:cNvSpPr txBox="1"/>
            <p:nvPr/>
          </p:nvSpPr>
          <p:spPr>
            <a:xfrm>
              <a:off x="4535420" y="1592525"/>
              <a:ext cx="841792" cy="58477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添加</a:t>
              </a:r>
              <a:endParaRPr lang="en-US" altLang="zh-CN" sz="1600" b="1">
                <a:solidFill>
                  <a:srgbClr val="0070C0"/>
                </a:solidFill>
                <a:latin typeface="微软雅黑" panose="020b0503020204020204" pitchFamily="34" charset="-122"/>
                <a:ea typeface="微软雅黑" panose="020b0503020204020204" pitchFamily="34" charset="-122"/>
              </a:endParaRPr>
            </a:p>
            <a:p>
              <a:pPr algn="ctr"/>
              <a:r>
                <a:rPr lang="zh-CN" altLang="en-US" sz="1600" b="1">
                  <a:solidFill>
                    <a:srgbClr val="0070C0"/>
                  </a:solidFill>
                  <a:latin typeface="微软雅黑" panose="020b0503020204020204" pitchFamily="34" charset="-122"/>
                  <a:ea typeface="微软雅黑" panose="020b0503020204020204" pitchFamily="34" charset="-122"/>
                </a:rPr>
                <a:t>标题</a:t>
              </a:r>
            </a:p>
          </p:txBody>
        </p:sp>
      </p:grpSp>
      <p:sp>
        <p:nvSpPr>
          <p:cNvPr id="78" name="文本框 77"/>
          <p:cNvSpPr txBox="1"/>
          <p:nvPr/>
        </p:nvSpPr>
        <p:spPr>
          <a:xfrm>
            <a:off x="6224895" y="2795659"/>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9" name="文本框 78"/>
          <p:cNvSpPr txBox="1"/>
          <p:nvPr/>
        </p:nvSpPr>
        <p:spPr>
          <a:xfrm>
            <a:off x="5303843" y="3954892"/>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0" name="文本框 79"/>
          <p:cNvSpPr txBox="1"/>
          <p:nvPr/>
        </p:nvSpPr>
        <p:spPr>
          <a:xfrm>
            <a:off x="326001" y="3697822"/>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1" name="文本框 80"/>
          <p:cNvSpPr txBox="1"/>
          <p:nvPr/>
        </p:nvSpPr>
        <p:spPr>
          <a:xfrm>
            <a:off x="326001" y="1658276"/>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2060" name="组合 2059"/>
          <p:cNvGrpSpPr/>
          <p:nvPr/>
        </p:nvGrpSpPr>
        <p:grpSpPr>
          <a:xfrm>
            <a:off x="2889940" y="1354123"/>
            <a:ext cx="1442540" cy="1508843"/>
            <a:chOff x="2889940" y="1354123"/>
            <a:chExt cx="1442540" cy="1508843"/>
          </a:xfrm>
        </p:grpSpPr>
        <p:grpSp>
          <p:nvGrpSpPr>
            <p:cNvPr id="2050" name="组合 2049"/>
            <p:cNvGrpSpPr/>
            <p:nvPr/>
          </p:nvGrpSpPr>
          <p:grpSpPr>
            <a:xfrm>
              <a:off x="2889940" y="1354123"/>
              <a:ext cx="1442540" cy="1508843"/>
              <a:chOff x="2889940" y="1354123"/>
              <a:chExt cx="1442540" cy="1508843"/>
            </a:xfrm>
            <a:effectLst>
              <a:outerShdw blurRad="50800" dist="38100" dir="2700000" algn="tl" rotWithShape="0">
                <a:prstClr val="black">
                  <a:alpha val="40000"/>
                </a:prstClr>
              </a:outerShdw>
            </a:effectLst>
          </p:grpSpPr>
          <p:sp>
            <p:nvSpPr>
              <p:cNvPr id="29" name="Freeform 39"/>
              <p:cNvSpPr/>
              <p:nvPr/>
            </p:nvSpPr>
            <p:spPr bwMode="auto">
              <a:xfrm>
                <a:off x="2889940" y="1354123"/>
                <a:ext cx="1442540" cy="1508843"/>
              </a:xfrm>
              <a:custGeom>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70C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31" name="Freeform 42"/>
              <p:cNvSpPr/>
              <p:nvPr/>
            </p:nvSpPr>
            <p:spPr bwMode="auto">
              <a:xfrm>
                <a:off x="3002197" y="1468905"/>
                <a:ext cx="1063238" cy="1063836"/>
              </a:xfrm>
              <a:custGeom>
                <a:gdLst>
                  <a:gd name="T0" fmla="*/ 242 w 667"/>
                  <a:gd name="T1" fmla="*/ 616 h 666"/>
                  <a:gd name="T2" fmla="*/ 51 w 667"/>
                  <a:gd name="T3" fmla="*/ 242 h 666"/>
                  <a:gd name="T4" fmla="*/ 425 w 667"/>
                  <a:gd name="T5" fmla="*/ 51 h 666"/>
                  <a:gd name="T6" fmla="*/ 616 w 667"/>
                  <a:gd name="T7" fmla="*/ 425 h 666"/>
                  <a:gd name="T8" fmla="*/ 242 w 667"/>
                  <a:gd name="T9" fmla="*/ 616 h 666"/>
                </a:gd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2" name="文本框 2"/>
            <p:cNvSpPr txBox="1"/>
            <p:nvPr/>
          </p:nvSpPr>
          <p:spPr>
            <a:xfrm>
              <a:off x="3086426" y="1723267"/>
              <a:ext cx="841792" cy="58477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添加</a:t>
              </a:r>
              <a:endParaRPr lang="en-US" altLang="zh-CN" sz="1600" b="1">
                <a:solidFill>
                  <a:srgbClr val="0070C0"/>
                </a:solidFill>
                <a:latin typeface="微软雅黑" panose="020b0503020204020204" pitchFamily="34" charset="-122"/>
                <a:ea typeface="微软雅黑" panose="020b0503020204020204" pitchFamily="34" charset="-122"/>
              </a:endParaRPr>
            </a:p>
            <a:p>
              <a:pPr algn="ctr"/>
              <a:r>
                <a:rPr lang="zh-CN" altLang="en-US" sz="1600" b="1">
                  <a:solidFill>
                    <a:srgbClr val="0070C0"/>
                  </a:solidFill>
                  <a:latin typeface="微软雅黑" panose="020b0503020204020204" pitchFamily="34" charset="-122"/>
                  <a:ea typeface="微软雅黑" panose="020b0503020204020204" pitchFamily="34" charset="-122"/>
                </a:rPr>
                <a:t>标题</a:t>
              </a:r>
            </a:p>
          </p:txBody>
        </p:sp>
      </p:grpSp>
      <p:grpSp>
        <p:nvGrpSpPr>
          <p:cNvPr id="2057" name="组合 2056"/>
          <p:cNvGrpSpPr/>
          <p:nvPr/>
        </p:nvGrpSpPr>
        <p:grpSpPr>
          <a:xfrm>
            <a:off x="2668915" y="2604828"/>
            <a:ext cx="1508843" cy="1442540"/>
            <a:chOff x="2668915" y="2604828"/>
            <a:chExt cx="1508843" cy="1442540"/>
          </a:xfrm>
        </p:grpSpPr>
        <p:grpSp>
          <p:nvGrpSpPr>
            <p:cNvPr id="68" name="组合 67"/>
            <p:cNvGrpSpPr/>
            <p:nvPr/>
          </p:nvGrpSpPr>
          <p:grpSpPr>
            <a:xfrm rot="17057606">
              <a:off x="2702067" y="2571676"/>
              <a:ext cx="1442540" cy="1508843"/>
              <a:chOff x="2889940" y="1354123"/>
              <a:chExt cx="1442540" cy="1508843"/>
            </a:xfrm>
            <a:effectLst>
              <a:outerShdw blurRad="50800" dist="38100" dir="2700000" algn="tl" rotWithShape="0">
                <a:prstClr val="black">
                  <a:alpha val="40000"/>
                </a:prstClr>
              </a:outerShdw>
            </a:effectLst>
          </p:grpSpPr>
          <p:sp>
            <p:nvSpPr>
              <p:cNvPr id="69" name="Freeform 39"/>
              <p:cNvSpPr/>
              <p:nvPr/>
            </p:nvSpPr>
            <p:spPr bwMode="auto">
              <a:xfrm>
                <a:off x="2889940" y="1354123"/>
                <a:ext cx="1442540" cy="1508843"/>
              </a:xfrm>
              <a:custGeom>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chemeClr val="tx2">
                  <a:lumMod val="60000"/>
                  <a:lumOff val="40000"/>
                </a:schemeClr>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0" name="Freeform 42"/>
              <p:cNvSpPr/>
              <p:nvPr/>
            </p:nvSpPr>
            <p:spPr bwMode="auto">
              <a:xfrm>
                <a:off x="3002197" y="1468905"/>
                <a:ext cx="1063238" cy="1063836"/>
              </a:xfrm>
              <a:custGeom>
                <a:gdLst>
                  <a:gd name="T0" fmla="*/ 242 w 667"/>
                  <a:gd name="T1" fmla="*/ 616 h 666"/>
                  <a:gd name="T2" fmla="*/ 51 w 667"/>
                  <a:gd name="T3" fmla="*/ 242 h 666"/>
                  <a:gd name="T4" fmla="*/ 425 w 667"/>
                  <a:gd name="T5" fmla="*/ 51 h 666"/>
                  <a:gd name="T6" fmla="*/ 616 w 667"/>
                  <a:gd name="T7" fmla="*/ 425 h 666"/>
                  <a:gd name="T8" fmla="*/ 242 w 667"/>
                  <a:gd name="T9" fmla="*/ 616 h 666"/>
                </a:gd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3" name="文本框 2"/>
            <p:cNvSpPr txBox="1"/>
            <p:nvPr/>
          </p:nvSpPr>
          <p:spPr>
            <a:xfrm>
              <a:off x="2873269" y="3113248"/>
              <a:ext cx="841792" cy="58477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添加</a:t>
              </a:r>
              <a:endParaRPr lang="en-US" altLang="zh-CN" sz="1600" b="1">
                <a:solidFill>
                  <a:srgbClr val="0070C0"/>
                </a:solidFill>
                <a:latin typeface="微软雅黑" panose="020b0503020204020204" pitchFamily="34" charset="-122"/>
                <a:ea typeface="微软雅黑" panose="020b0503020204020204" pitchFamily="34" charset="-122"/>
              </a:endParaRPr>
            </a:p>
            <a:p>
              <a:pPr algn="ctr"/>
              <a:r>
                <a:rPr lang="zh-CN" altLang="en-US" sz="1600" b="1">
                  <a:solidFill>
                    <a:srgbClr val="0070C0"/>
                  </a:solidFill>
                  <a:latin typeface="微软雅黑" panose="020b0503020204020204" pitchFamily="34" charset="-122"/>
                  <a:ea typeface="微软雅黑" panose="020b0503020204020204" pitchFamily="34" charset="-122"/>
                </a:rPr>
                <a:t>标题</a:t>
              </a:r>
            </a:p>
          </p:txBody>
        </p:sp>
      </p:grpSp>
      <p:grpSp>
        <p:nvGrpSpPr>
          <p:cNvPr id="2055" name="组合 2054"/>
          <p:cNvGrpSpPr/>
          <p:nvPr/>
        </p:nvGrpSpPr>
        <p:grpSpPr>
          <a:xfrm>
            <a:off x="3752689" y="3079666"/>
            <a:ext cx="1442540" cy="1508843"/>
            <a:chOff x="3752689" y="3079666"/>
            <a:chExt cx="1442540" cy="1508843"/>
          </a:xfrm>
        </p:grpSpPr>
        <p:grpSp>
          <p:nvGrpSpPr>
            <p:cNvPr id="71" name="组合 70"/>
            <p:cNvGrpSpPr/>
            <p:nvPr/>
          </p:nvGrpSpPr>
          <p:grpSpPr>
            <a:xfrm rot="12801678">
              <a:off x="3752689" y="3079666"/>
              <a:ext cx="1442540" cy="1508843"/>
              <a:chOff x="2889940" y="1354123"/>
              <a:chExt cx="1442540" cy="1508843"/>
            </a:xfrm>
            <a:effectLst>
              <a:outerShdw blurRad="50800" dist="38100" dir="2700000" algn="tl" rotWithShape="0">
                <a:prstClr val="black">
                  <a:alpha val="40000"/>
                </a:prstClr>
              </a:outerShdw>
            </a:effectLst>
          </p:grpSpPr>
          <p:sp>
            <p:nvSpPr>
              <p:cNvPr id="72" name="Freeform 39"/>
              <p:cNvSpPr/>
              <p:nvPr/>
            </p:nvSpPr>
            <p:spPr bwMode="auto">
              <a:xfrm>
                <a:off x="2889940" y="1354123"/>
                <a:ext cx="1442540" cy="1508843"/>
              </a:xfrm>
              <a:custGeom>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FFC00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73" name="Freeform 42"/>
              <p:cNvSpPr/>
              <p:nvPr/>
            </p:nvSpPr>
            <p:spPr bwMode="auto">
              <a:xfrm>
                <a:off x="3002197" y="1468905"/>
                <a:ext cx="1063238" cy="1063836"/>
              </a:xfrm>
              <a:custGeom>
                <a:gdLst>
                  <a:gd name="T0" fmla="*/ 242 w 667"/>
                  <a:gd name="T1" fmla="*/ 616 h 666"/>
                  <a:gd name="T2" fmla="*/ 51 w 667"/>
                  <a:gd name="T3" fmla="*/ 242 h 666"/>
                  <a:gd name="T4" fmla="*/ 425 w 667"/>
                  <a:gd name="T5" fmla="*/ 51 h 666"/>
                  <a:gd name="T6" fmla="*/ 616 w 667"/>
                  <a:gd name="T7" fmla="*/ 425 h 666"/>
                  <a:gd name="T8" fmla="*/ 242 w 667"/>
                  <a:gd name="T9" fmla="*/ 616 h 666"/>
                </a:gd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4" name="文本框 2"/>
            <p:cNvSpPr txBox="1"/>
            <p:nvPr/>
          </p:nvSpPr>
          <p:spPr>
            <a:xfrm>
              <a:off x="4055415" y="3722017"/>
              <a:ext cx="841792" cy="58477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添加</a:t>
              </a:r>
              <a:endParaRPr lang="en-US" altLang="zh-CN" sz="1600" b="1">
                <a:solidFill>
                  <a:srgbClr val="0070C0"/>
                </a:solidFill>
                <a:latin typeface="微软雅黑" panose="020b0503020204020204" pitchFamily="34" charset="-122"/>
                <a:ea typeface="微软雅黑" panose="020b0503020204020204" pitchFamily="34" charset="-122"/>
              </a:endParaRPr>
            </a:p>
            <a:p>
              <a:pPr algn="ctr"/>
              <a:r>
                <a:rPr lang="zh-CN" altLang="en-US" sz="1600" b="1">
                  <a:solidFill>
                    <a:srgbClr val="0070C0"/>
                  </a:solidFill>
                  <a:latin typeface="微软雅黑" panose="020b0503020204020204" pitchFamily="34" charset="-122"/>
                  <a:ea typeface="微软雅黑" panose="020b0503020204020204" pitchFamily="34" charset="-122"/>
                </a:rPr>
                <a:t>标题</a:t>
              </a:r>
            </a:p>
          </p:txBody>
        </p:sp>
      </p:grpSp>
      <p:grpSp>
        <p:nvGrpSpPr>
          <p:cNvPr id="2052" name="组合 2051"/>
          <p:cNvGrpSpPr/>
          <p:nvPr/>
        </p:nvGrpSpPr>
        <p:grpSpPr>
          <a:xfrm>
            <a:off x="4582573" y="2318540"/>
            <a:ext cx="1442540" cy="1508843"/>
            <a:chOff x="4582573" y="2318540"/>
            <a:chExt cx="1442540" cy="1508843"/>
          </a:xfrm>
        </p:grpSpPr>
        <p:grpSp>
          <p:nvGrpSpPr>
            <p:cNvPr id="65" name="组合 64"/>
            <p:cNvGrpSpPr/>
            <p:nvPr/>
          </p:nvGrpSpPr>
          <p:grpSpPr>
            <a:xfrm rot="8704874">
              <a:off x="4582573" y="2318540"/>
              <a:ext cx="1442540" cy="1508843"/>
              <a:chOff x="2889940" y="1354123"/>
              <a:chExt cx="1442540" cy="1508843"/>
            </a:xfrm>
            <a:effectLst>
              <a:outerShdw blurRad="50800" dist="38100" dir="2700000" algn="tl" rotWithShape="0">
                <a:prstClr val="black">
                  <a:alpha val="40000"/>
                </a:prstClr>
              </a:outerShdw>
            </a:effectLst>
          </p:grpSpPr>
          <p:sp>
            <p:nvSpPr>
              <p:cNvPr id="66" name="Freeform 39"/>
              <p:cNvSpPr/>
              <p:nvPr/>
            </p:nvSpPr>
            <p:spPr bwMode="auto">
              <a:xfrm>
                <a:off x="2889940" y="1354123"/>
                <a:ext cx="1442540" cy="1508843"/>
              </a:xfrm>
              <a:custGeom>
                <a:gdLst>
                  <a:gd name="T0" fmla="*/ 292 w 905"/>
                  <a:gd name="T1" fmla="*/ 746 h 945"/>
                  <a:gd name="T2" fmla="*/ 61 w 905"/>
                  <a:gd name="T3" fmla="*/ 292 h 945"/>
                  <a:gd name="T4" fmla="*/ 515 w 905"/>
                  <a:gd name="T5" fmla="*/ 61 h 945"/>
                  <a:gd name="T6" fmla="*/ 746 w 905"/>
                  <a:gd name="T7" fmla="*/ 515 h 945"/>
                  <a:gd name="T8" fmla="*/ 734 w 905"/>
                  <a:gd name="T9" fmla="*/ 545 h 945"/>
                  <a:gd name="T10" fmla="*/ 734 w 905"/>
                  <a:gd name="T11" fmla="*/ 545 h 945"/>
                  <a:gd name="T12" fmla="*/ 734 w 905"/>
                  <a:gd name="T13" fmla="*/ 545 h 945"/>
                  <a:gd name="T14" fmla="*/ 905 w 905"/>
                  <a:gd name="T15" fmla="*/ 945 h 945"/>
                  <a:gd name="T16" fmla="*/ 292 w 905"/>
                  <a:gd name="T17" fmla="*/ 746 h 9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44">
                    <a:moveTo>
                      <a:pt x="292" y="746"/>
                    </a:moveTo>
                    <a:cubicBezTo>
                      <a:pt x="104" y="684"/>
                      <a:pt x="0" y="481"/>
                      <a:pt x="61" y="292"/>
                    </a:cubicBezTo>
                    <a:cubicBezTo>
                      <a:pt x="123" y="103"/>
                      <a:pt x="326" y="0"/>
                      <a:pt x="515" y="61"/>
                    </a:cubicBezTo>
                    <a:cubicBezTo>
                      <a:pt x="703" y="122"/>
                      <a:pt x="807" y="326"/>
                      <a:pt x="746" y="515"/>
                    </a:cubicBezTo>
                    <a:cubicBezTo>
                      <a:pt x="742" y="525"/>
                      <a:pt x="739" y="535"/>
                      <a:pt x="734" y="545"/>
                    </a:cubicBezTo>
                    <a:cubicBezTo>
                      <a:pt x="734" y="545"/>
                      <a:pt x="734" y="545"/>
                      <a:pt x="734" y="545"/>
                    </a:cubicBezTo>
                    <a:cubicBezTo>
                      <a:pt x="734" y="545"/>
                      <a:pt x="734" y="545"/>
                      <a:pt x="734" y="545"/>
                    </a:cubicBezTo>
                    <a:cubicBezTo>
                      <a:pt x="708" y="628"/>
                      <a:pt x="678" y="820"/>
                      <a:pt x="905" y="945"/>
                    </a:cubicBezTo>
                    <a:cubicBezTo>
                      <a:pt x="292" y="746"/>
                      <a:pt x="292" y="746"/>
                      <a:pt x="292" y="746"/>
                    </a:cubicBezTo>
                  </a:path>
                </a:pathLst>
              </a:custGeom>
              <a:solidFill>
                <a:srgbClr val="00B050"/>
              </a:solidFill>
              <a:ln w="28575">
                <a:solidFill>
                  <a:schemeClr val="bg1">
                    <a:lumMod val="85000"/>
                  </a:schemeClr>
                </a:solidFill>
              </a:ln>
              <a:effectLst>
                <a:innerShdw blurRad="241300" dist="177800" dir="13500000">
                  <a:prstClr val="black">
                    <a:alpha val="33000"/>
                  </a:prstClr>
                </a:innerShdw>
              </a:effectLst>
            </p:spPr>
            <p:txBody>
              <a:bodyPr vert="horz" wrap="square" lIns="91440" tIns="45720" rIns="91440" bIns="45720" numCol="1" anchor="t" anchorCtr="0" compatLnSpc="1"/>
              <a:lstStyle/>
              <a:p>
                <a:endParaRPr lang="zh-CN" altLang="en-US"/>
              </a:p>
            </p:txBody>
          </p:sp>
          <p:sp>
            <p:nvSpPr>
              <p:cNvPr id="67" name="Freeform 42"/>
              <p:cNvSpPr/>
              <p:nvPr/>
            </p:nvSpPr>
            <p:spPr bwMode="auto">
              <a:xfrm>
                <a:off x="3002197" y="1468905"/>
                <a:ext cx="1063238" cy="1063836"/>
              </a:xfrm>
              <a:custGeom>
                <a:gdLst>
                  <a:gd name="T0" fmla="*/ 242 w 667"/>
                  <a:gd name="T1" fmla="*/ 616 h 666"/>
                  <a:gd name="T2" fmla="*/ 51 w 667"/>
                  <a:gd name="T3" fmla="*/ 242 h 666"/>
                  <a:gd name="T4" fmla="*/ 425 w 667"/>
                  <a:gd name="T5" fmla="*/ 51 h 666"/>
                  <a:gd name="T6" fmla="*/ 616 w 667"/>
                  <a:gd name="T7" fmla="*/ 425 h 666"/>
                  <a:gd name="T8" fmla="*/ 242 w 667"/>
                  <a:gd name="T9" fmla="*/ 616 h 666"/>
                </a:gdLst>
                <a:cxnLst>
                  <a:cxn ang="0">
                    <a:pos x="T0" y="T1"/>
                  </a:cxn>
                  <a:cxn ang="0">
                    <a:pos x="T2" y="T3"/>
                  </a:cxn>
                  <a:cxn ang="0">
                    <a:pos x="T4" y="T5"/>
                  </a:cxn>
                  <a:cxn ang="0">
                    <a:pos x="T6" y="T7"/>
                  </a:cxn>
                  <a:cxn ang="0">
                    <a:pos x="T8" y="T9"/>
                  </a:cxn>
                </a:cxnLst>
                <a:rect l="0" t="0" r="r" b="b"/>
                <a:pathLst>
                  <a:path w="667" h="666">
                    <a:moveTo>
                      <a:pt x="242" y="616"/>
                    </a:moveTo>
                    <a:cubicBezTo>
                      <a:pt x="86" y="565"/>
                      <a:pt x="0" y="397"/>
                      <a:pt x="51" y="242"/>
                    </a:cubicBezTo>
                    <a:cubicBezTo>
                      <a:pt x="102" y="86"/>
                      <a:pt x="270" y="0"/>
                      <a:pt x="425" y="51"/>
                    </a:cubicBezTo>
                    <a:cubicBezTo>
                      <a:pt x="581" y="101"/>
                      <a:pt x="667" y="269"/>
                      <a:pt x="616" y="425"/>
                    </a:cubicBezTo>
                    <a:cubicBezTo>
                      <a:pt x="565" y="581"/>
                      <a:pt x="397" y="666"/>
                      <a:pt x="242" y="616"/>
                    </a:cubicBezTo>
                    <a:close/>
                  </a:path>
                </a:pathLst>
              </a:custGeom>
              <a:solidFill>
                <a:schemeClr val="bg1">
                  <a:lumMod val="9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85" name="文本框 2"/>
            <p:cNvSpPr txBox="1"/>
            <p:nvPr/>
          </p:nvSpPr>
          <p:spPr>
            <a:xfrm>
              <a:off x="5046909" y="2825235"/>
              <a:ext cx="841792" cy="584775"/>
            </a:xfrm>
            <a:prstGeom prst="rect">
              <a:avLst/>
            </a:prstGeom>
            <a:noFill/>
          </p:spPr>
          <p:txBody>
            <a:bodyPr wrap="square" rtlCol="0">
              <a:spAutoFit/>
            </a:bodyPr>
            <a:lstStyle/>
            <a:p>
              <a:pPr algn="ctr"/>
              <a:r>
                <a:rPr lang="zh-CN" altLang="en-US" sz="1600" b="1">
                  <a:solidFill>
                    <a:srgbClr val="0070C0"/>
                  </a:solidFill>
                  <a:latin typeface="微软雅黑" panose="020b0503020204020204" pitchFamily="34" charset="-122"/>
                  <a:ea typeface="微软雅黑" panose="020b0503020204020204" pitchFamily="34" charset="-122"/>
                </a:rPr>
                <a:t>添加</a:t>
              </a:r>
              <a:endParaRPr lang="en-US" altLang="zh-CN" sz="1600" b="1">
                <a:solidFill>
                  <a:srgbClr val="0070C0"/>
                </a:solidFill>
                <a:latin typeface="微软雅黑" panose="020b0503020204020204" pitchFamily="34" charset="-122"/>
                <a:ea typeface="微软雅黑" panose="020b0503020204020204" pitchFamily="34" charset="-122"/>
              </a:endParaRPr>
            </a:p>
            <a:p>
              <a:pPr algn="ctr"/>
              <a:r>
                <a:rPr lang="zh-CN" altLang="en-US" sz="1600" b="1">
                  <a:solidFill>
                    <a:srgbClr val="0070C0"/>
                  </a:solidFill>
                  <a:latin typeface="微软雅黑" panose="020b0503020204020204" pitchFamily="34" charset="-122"/>
                  <a:ea typeface="微软雅黑" panose="020b0503020204020204" pitchFamily="34" charset="-122"/>
                </a:rPr>
                <a:t>标题</a:t>
              </a:r>
            </a:p>
          </p:txBody>
        </p:sp>
      </p:grpSp>
      <p:sp>
        <p:nvSpPr>
          <p:cNvPr id="1025" name="矩形 1024"/>
          <p:cNvSpPr>
            <a:spLocks noChangeAspect="1"/>
          </p:cNvSpPr>
          <p:nvPr/>
        </p:nvSpPr>
        <p:spPr>
          <a:xfrm>
            <a:off x="2009775" y="927100"/>
            <a:ext cx="5124450" cy="5143500"/>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6000" p14:dur="12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2500"/>
                                  </p:stCondLst>
                                  <p:childTnLst>
                                    <p:set>
                                      <p:cBhvr>
                                        <p:cTn id="41" dur="1" fill="hold">
                                          <p:stCondLst>
                                            <p:cond delay="0"/>
                                          </p:stCondLst>
                                        </p:cTn>
                                        <p:tgtEl>
                                          <p:spTgt spid="2051"/>
                                        </p:tgtEl>
                                        <p:attrNameLst>
                                          <p:attrName>style.visibility</p:attrName>
                                        </p:attrNameLst>
                                      </p:cBhvr>
                                      <p:to>
                                        <p:strVal val="visible"/>
                                      </p:to>
                                    </p:set>
                                    <p:anim calcmode="lin" valueType="num">
                                      <p:cBhvr>
                                        <p:cTn id="42" dur="500" fill="hold"/>
                                        <p:tgtEl>
                                          <p:spTgt spid="2051"/>
                                        </p:tgtEl>
                                        <p:attrNameLst>
                                          <p:attrName>ppt_w</p:attrName>
                                        </p:attrNameLst>
                                      </p:cBhvr>
                                      <p:tavLst>
                                        <p:tav tm="0">
                                          <p:val>
                                            <p:fltVal val="0"/>
                                          </p:val>
                                        </p:tav>
                                        <p:tav tm="100000">
                                          <p:val>
                                            <p:strVal val="#ppt_w"/>
                                          </p:val>
                                        </p:tav>
                                      </p:tavLst>
                                    </p:anim>
                                    <p:anim calcmode="lin" valueType="num">
                                      <p:cBhvr>
                                        <p:cTn id="43" dur="500" fill="hold"/>
                                        <p:tgtEl>
                                          <p:spTgt spid="205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2750"/>
                                  </p:stCondLst>
                                  <p:childTnLst>
                                    <p:set>
                                      <p:cBhvr>
                                        <p:cTn id="45" dur="1" fill="hold">
                                          <p:stCondLst>
                                            <p:cond delay="0"/>
                                          </p:stCondLst>
                                        </p:cTn>
                                        <p:tgtEl>
                                          <p:spTgt spid="2052"/>
                                        </p:tgtEl>
                                        <p:attrNameLst>
                                          <p:attrName>style.visibility</p:attrName>
                                        </p:attrNameLst>
                                      </p:cBhvr>
                                      <p:to>
                                        <p:strVal val="visible"/>
                                      </p:to>
                                    </p:set>
                                    <p:anim calcmode="lin" valueType="num">
                                      <p:cBhvr>
                                        <p:cTn id="46" dur="500" fill="hold"/>
                                        <p:tgtEl>
                                          <p:spTgt spid="2052"/>
                                        </p:tgtEl>
                                        <p:attrNameLst>
                                          <p:attrName>ppt_w</p:attrName>
                                        </p:attrNameLst>
                                      </p:cBhvr>
                                      <p:tavLst>
                                        <p:tav tm="0">
                                          <p:val>
                                            <p:fltVal val="0"/>
                                          </p:val>
                                        </p:tav>
                                        <p:tav tm="100000">
                                          <p:val>
                                            <p:strVal val="#ppt_w"/>
                                          </p:val>
                                        </p:tav>
                                      </p:tavLst>
                                    </p:anim>
                                    <p:anim calcmode="lin" valueType="num">
                                      <p:cBhvr>
                                        <p:cTn id="47" dur="500" fill="hold"/>
                                        <p:tgtEl>
                                          <p:spTgt spid="205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3000"/>
                                  </p:stCondLst>
                                  <p:childTnLst>
                                    <p:set>
                                      <p:cBhvr>
                                        <p:cTn id="49" dur="1" fill="hold">
                                          <p:stCondLst>
                                            <p:cond delay="0"/>
                                          </p:stCondLst>
                                        </p:cTn>
                                        <p:tgtEl>
                                          <p:spTgt spid="2055"/>
                                        </p:tgtEl>
                                        <p:attrNameLst>
                                          <p:attrName>style.visibility</p:attrName>
                                        </p:attrNameLst>
                                      </p:cBhvr>
                                      <p:to>
                                        <p:strVal val="visible"/>
                                      </p:to>
                                    </p:set>
                                    <p:anim calcmode="lin" valueType="num">
                                      <p:cBhvr>
                                        <p:cTn id="50" dur="500" fill="hold"/>
                                        <p:tgtEl>
                                          <p:spTgt spid="2055"/>
                                        </p:tgtEl>
                                        <p:attrNameLst>
                                          <p:attrName>ppt_w</p:attrName>
                                        </p:attrNameLst>
                                      </p:cBhvr>
                                      <p:tavLst>
                                        <p:tav tm="0">
                                          <p:val>
                                            <p:fltVal val="0"/>
                                          </p:val>
                                        </p:tav>
                                        <p:tav tm="100000">
                                          <p:val>
                                            <p:strVal val="#ppt_w"/>
                                          </p:val>
                                        </p:tav>
                                      </p:tavLst>
                                    </p:anim>
                                    <p:anim calcmode="lin" valueType="num">
                                      <p:cBhvr>
                                        <p:cTn id="51" dur="500" fill="hold"/>
                                        <p:tgtEl>
                                          <p:spTgt spid="2055"/>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3500"/>
                                  </p:stCondLst>
                                  <p:childTnLst>
                                    <p:set>
                                      <p:cBhvr>
                                        <p:cTn id="53" dur="1" fill="hold">
                                          <p:stCondLst>
                                            <p:cond delay="0"/>
                                          </p:stCondLst>
                                        </p:cTn>
                                        <p:tgtEl>
                                          <p:spTgt spid="2057"/>
                                        </p:tgtEl>
                                        <p:attrNameLst>
                                          <p:attrName>style.visibility</p:attrName>
                                        </p:attrNameLst>
                                      </p:cBhvr>
                                      <p:to>
                                        <p:strVal val="visible"/>
                                      </p:to>
                                    </p:set>
                                    <p:anim calcmode="lin" valueType="num">
                                      <p:cBhvr>
                                        <p:cTn id="54" dur="500" fill="hold"/>
                                        <p:tgtEl>
                                          <p:spTgt spid="2057"/>
                                        </p:tgtEl>
                                        <p:attrNameLst>
                                          <p:attrName>ppt_w</p:attrName>
                                        </p:attrNameLst>
                                      </p:cBhvr>
                                      <p:tavLst>
                                        <p:tav tm="0">
                                          <p:val>
                                            <p:fltVal val="0"/>
                                          </p:val>
                                        </p:tav>
                                        <p:tav tm="100000">
                                          <p:val>
                                            <p:strVal val="#ppt_w"/>
                                          </p:val>
                                        </p:tav>
                                      </p:tavLst>
                                    </p:anim>
                                    <p:anim calcmode="lin" valueType="num">
                                      <p:cBhvr>
                                        <p:cTn id="55" dur="500" fill="hold"/>
                                        <p:tgtEl>
                                          <p:spTgt spid="2057"/>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3750"/>
                                  </p:stCondLst>
                                  <p:childTnLst>
                                    <p:set>
                                      <p:cBhvr>
                                        <p:cTn id="57" dur="1" fill="hold">
                                          <p:stCondLst>
                                            <p:cond delay="0"/>
                                          </p:stCondLst>
                                        </p:cTn>
                                        <p:tgtEl>
                                          <p:spTgt spid="2060"/>
                                        </p:tgtEl>
                                        <p:attrNameLst>
                                          <p:attrName>style.visibility</p:attrName>
                                        </p:attrNameLst>
                                      </p:cBhvr>
                                      <p:to>
                                        <p:strVal val="visible"/>
                                      </p:to>
                                    </p:set>
                                    <p:anim calcmode="lin" valueType="num">
                                      <p:cBhvr>
                                        <p:cTn id="58" dur="500" fill="hold"/>
                                        <p:tgtEl>
                                          <p:spTgt spid="2060"/>
                                        </p:tgtEl>
                                        <p:attrNameLst>
                                          <p:attrName>ppt_w</p:attrName>
                                        </p:attrNameLst>
                                      </p:cBhvr>
                                      <p:tavLst>
                                        <p:tav tm="0">
                                          <p:val>
                                            <p:fltVal val="0"/>
                                          </p:val>
                                        </p:tav>
                                        <p:tav tm="100000">
                                          <p:val>
                                            <p:strVal val="#ppt_w"/>
                                          </p:val>
                                        </p:tav>
                                      </p:tavLst>
                                    </p:anim>
                                    <p:anim calcmode="lin" valueType="num">
                                      <p:cBhvr>
                                        <p:cTn id="59" dur="500" fill="hold"/>
                                        <p:tgtEl>
                                          <p:spTgt spid="2060"/>
                                        </p:tgtEl>
                                        <p:attrNameLst>
                                          <p:attrName>ppt_h</p:attrName>
                                        </p:attrNameLst>
                                      </p:cBhvr>
                                      <p:tavLst>
                                        <p:tav tm="0">
                                          <p:val>
                                            <p:fltVal val="0"/>
                                          </p:val>
                                        </p:tav>
                                        <p:tav tm="100000">
                                          <p:val>
                                            <p:strVal val="#ppt_h"/>
                                          </p:val>
                                        </p:tav>
                                      </p:tavLst>
                                    </p:anim>
                                  </p:childTnLst>
                                </p:cTn>
                              </p:par>
                              <p:par>
                                <p:cTn id="60" presetID="42" presetClass="entr" presetSubtype="0" fill="hold" grpId="0" nodeType="withEffect">
                                  <p:stCondLst>
                                    <p:cond delay="375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75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75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1000"/>
                                        <p:tgtEl>
                                          <p:spTgt spid="79"/>
                                        </p:tgtEl>
                                      </p:cBhvr>
                                    </p:animEffect>
                                    <p:anim calcmode="lin" valueType="num">
                                      <p:cBhvr>
                                        <p:cTn id="73" dur="1000" fill="hold"/>
                                        <p:tgtEl>
                                          <p:spTgt spid="79"/>
                                        </p:tgtEl>
                                        <p:attrNameLst>
                                          <p:attrName>ppt_x</p:attrName>
                                        </p:attrNameLst>
                                      </p:cBhvr>
                                      <p:tavLst>
                                        <p:tav tm="0">
                                          <p:val>
                                            <p:strVal val="#ppt_x"/>
                                          </p:val>
                                        </p:tav>
                                        <p:tav tm="100000">
                                          <p:val>
                                            <p:strVal val="#ppt_x"/>
                                          </p:val>
                                        </p:tav>
                                      </p:tavLst>
                                    </p:anim>
                                    <p:anim calcmode="lin" valueType="num">
                                      <p:cBhvr>
                                        <p:cTn id="74" dur="1000" fill="hold"/>
                                        <p:tgtEl>
                                          <p:spTgt spid="7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375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1000"/>
                                        <p:tgtEl>
                                          <p:spTgt spid="80"/>
                                        </p:tgtEl>
                                      </p:cBhvr>
                                    </p:animEffect>
                                    <p:anim calcmode="lin" valueType="num">
                                      <p:cBhvr>
                                        <p:cTn id="78" dur="1000" fill="hold"/>
                                        <p:tgtEl>
                                          <p:spTgt spid="80"/>
                                        </p:tgtEl>
                                        <p:attrNameLst>
                                          <p:attrName>ppt_x</p:attrName>
                                        </p:attrNameLst>
                                      </p:cBhvr>
                                      <p:tavLst>
                                        <p:tav tm="0">
                                          <p:val>
                                            <p:strVal val="#ppt_x"/>
                                          </p:val>
                                        </p:tav>
                                        <p:tav tm="100000">
                                          <p:val>
                                            <p:strVal val="#ppt_x"/>
                                          </p:val>
                                        </p:tav>
                                      </p:tavLst>
                                    </p:anim>
                                    <p:anim calcmode="lin" valueType="num">
                                      <p:cBhvr>
                                        <p:cTn id="79" dur="1000" fill="hold"/>
                                        <p:tgtEl>
                                          <p:spTgt spid="8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75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P spid="74" grpId="0"/>
      <p:bldP spid="78" grpId="0"/>
      <p:bldP spid="79" grpId="0"/>
      <p:bldP spid="80" grpId="0"/>
      <p:bldP spid="81" grpId="0"/>
    </p:bldLs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文本框 2"/>
          <p:cNvSpPr txBox="1"/>
          <p:nvPr/>
        </p:nvSpPr>
        <p:spPr>
          <a:xfrm>
            <a:off x="1219763" y="105518"/>
            <a:ext cx="3881626"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研究方案可行性论证</a:t>
            </a:r>
          </a:p>
        </p:txBody>
      </p:sp>
      <p:cxnSp>
        <p:nvCxnSpPr>
          <p:cNvPr id="5" name="直接连接符 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 name="椭圆 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84374" y="1421618"/>
            <a:ext cx="4743628" cy="2964767"/>
            <a:chOff x="755576" y="1491630"/>
            <a:chExt cx="2880000" cy="1800000"/>
          </a:xfrm>
          <a:effectLst>
            <a:outerShdw blurRad="228600" dir="3360000" sx="105000" sy="105000" algn="tr" rotWithShape="0">
              <a:prstClr val="black">
                <a:alpha val="9000"/>
              </a:prstClr>
            </a:outerShdw>
          </a:effectLst>
        </p:grpSpPr>
        <p:sp>
          <p:nvSpPr>
            <p:cNvPr id="13" name="矩形 12"/>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4" name="矩形 13"/>
            <p:cNvSpPr/>
            <p:nvPr/>
          </p:nvSpPr>
          <p:spPr>
            <a:xfrm>
              <a:off x="813012" y="1524499"/>
              <a:ext cx="2772000" cy="172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15" name="组合 14"/>
          <p:cNvGrpSpPr/>
          <p:nvPr/>
        </p:nvGrpSpPr>
        <p:grpSpPr>
          <a:xfrm>
            <a:off x="5419665" y="1321906"/>
            <a:ext cx="494951" cy="509486"/>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7" name="椭圆 1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1" name="组合 20"/>
          <p:cNvGrpSpPr/>
          <p:nvPr/>
        </p:nvGrpSpPr>
        <p:grpSpPr>
          <a:xfrm>
            <a:off x="5419665" y="2152086"/>
            <a:ext cx="494951" cy="509486"/>
            <a:chOff x="1463339" y="1072758"/>
            <a:chExt cx="1546058" cy="1546058"/>
          </a:xfrm>
          <a:solidFill>
            <a:srgbClr val="00B0F0"/>
          </a:solidFill>
          <a:effectLst>
            <a:outerShdw blurRad="330200" dist="215900" dir="6900000" sx="91000" sy="91000" algn="t" rotWithShape="0">
              <a:prstClr val="black">
                <a:alpha val="29000"/>
              </a:prstClr>
            </a:outerShdw>
          </a:effectLst>
        </p:grpSpPr>
        <p:sp>
          <p:nvSpPr>
            <p:cNvPr id="22" name="同心圆 15"/>
            <p:cNvSpPr/>
            <p:nvPr/>
          </p:nvSpPr>
          <p:spPr>
            <a:xfrm>
              <a:off x="1463339" y="1072758"/>
              <a:ext cx="1546058" cy="1546058"/>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3" name="椭圆 22"/>
            <p:cNvSpPr/>
            <p:nvPr/>
          </p:nvSpPr>
          <p:spPr>
            <a:xfrm>
              <a:off x="1484232" y="1093651"/>
              <a:ext cx="1504273" cy="1504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4" name="组合 23"/>
          <p:cNvGrpSpPr/>
          <p:nvPr/>
        </p:nvGrpSpPr>
        <p:grpSpPr>
          <a:xfrm>
            <a:off x="5419665" y="2982266"/>
            <a:ext cx="494951" cy="509486"/>
            <a:chOff x="1463339" y="1072758"/>
            <a:chExt cx="1546058" cy="1546058"/>
          </a:xfrm>
          <a:solidFill>
            <a:srgbClr val="FFC000"/>
          </a:solidFill>
          <a:effectLst>
            <a:outerShdw blurRad="330200" dist="215900" dir="6900000" sx="91000" sy="91000" algn="t" rotWithShape="0">
              <a:prstClr val="black">
                <a:alpha val="49000"/>
              </a:prstClr>
            </a:outerShdw>
          </a:effectLst>
        </p:grpSpPr>
        <p:sp>
          <p:nvSpPr>
            <p:cNvPr id="25" name="同心圆 15"/>
            <p:cNvSpPr/>
            <p:nvPr/>
          </p:nvSpPr>
          <p:spPr>
            <a:xfrm>
              <a:off x="1463339" y="1072758"/>
              <a:ext cx="1546058" cy="1546058"/>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6" name="椭圆 25"/>
            <p:cNvSpPr/>
            <p:nvPr/>
          </p:nvSpPr>
          <p:spPr>
            <a:xfrm>
              <a:off x="1484232" y="1093651"/>
              <a:ext cx="1504273" cy="1504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7" name="组合 26"/>
          <p:cNvGrpSpPr/>
          <p:nvPr/>
        </p:nvGrpSpPr>
        <p:grpSpPr>
          <a:xfrm>
            <a:off x="5419665" y="3812446"/>
            <a:ext cx="494951" cy="509486"/>
            <a:chOff x="1463339" y="1072758"/>
            <a:chExt cx="1546058" cy="1546058"/>
          </a:xfrm>
          <a:effectLst>
            <a:outerShdw blurRad="330200" dist="215900" dir="6900000" sx="91000" sy="91000" algn="t" rotWithShape="0">
              <a:prstClr val="black">
                <a:alpha val="49000"/>
              </a:prstClr>
            </a:outerShdw>
          </a:effectLst>
        </p:grpSpPr>
        <p:sp>
          <p:nvSpPr>
            <p:cNvPr id="28"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9" name="椭圆 2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30" name="组合 29"/>
          <p:cNvGrpSpPr/>
          <p:nvPr/>
        </p:nvGrpSpPr>
        <p:grpSpPr>
          <a:xfrm>
            <a:off x="5906839" y="1212039"/>
            <a:ext cx="2724040" cy="704915"/>
            <a:chOff x="7554929" y="1284965"/>
            <a:chExt cx="3039522" cy="704915"/>
          </a:xfrm>
        </p:grpSpPr>
        <p:sp>
          <p:nvSpPr>
            <p:cNvPr id="31" name="文本框 30"/>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2"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2" name="组合 41"/>
          <p:cNvGrpSpPr/>
          <p:nvPr/>
        </p:nvGrpSpPr>
        <p:grpSpPr>
          <a:xfrm>
            <a:off x="5906839" y="2054371"/>
            <a:ext cx="2724040" cy="704915"/>
            <a:chOff x="7554929" y="1284965"/>
            <a:chExt cx="3039522" cy="704915"/>
          </a:xfrm>
        </p:grpSpPr>
        <p:sp>
          <p:nvSpPr>
            <p:cNvPr id="43" name="文本框 42"/>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5" name="组合 44"/>
          <p:cNvGrpSpPr/>
          <p:nvPr/>
        </p:nvGrpSpPr>
        <p:grpSpPr>
          <a:xfrm>
            <a:off x="5906839" y="2898844"/>
            <a:ext cx="2724040" cy="704915"/>
            <a:chOff x="7554929" y="1284965"/>
            <a:chExt cx="3039522" cy="704915"/>
          </a:xfrm>
        </p:grpSpPr>
        <p:sp>
          <p:nvSpPr>
            <p:cNvPr id="46" name="文本框 45"/>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8" name="组合 47"/>
          <p:cNvGrpSpPr/>
          <p:nvPr/>
        </p:nvGrpSpPr>
        <p:grpSpPr>
          <a:xfrm>
            <a:off x="5906839" y="3714731"/>
            <a:ext cx="2724040" cy="704915"/>
            <a:chOff x="7554929" y="1284965"/>
            <a:chExt cx="3039522" cy="704915"/>
          </a:xfrm>
        </p:grpSpPr>
        <p:sp>
          <p:nvSpPr>
            <p:cNvPr id="49" name="文本框 48"/>
            <p:cNvSpPr txBox="1"/>
            <p:nvPr/>
          </p:nvSpPr>
          <p:spPr>
            <a:xfrm>
              <a:off x="7802870" y="1528215"/>
              <a:ext cx="2791581"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6000" p14:dur="12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14" presetClass="entr" presetSubtype="10" fill="hold" nodeType="withEffect">
                                  <p:stCondLst>
                                    <p:cond delay="225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par>
                                <p:cTn id="43" presetID="53" presetClass="entr" presetSubtype="0" fill="hold" nodeType="withEffect">
                                  <p:stCondLst>
                                    <p:cond delay="25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42" presetClass="entr" presetSubtype="0" fill="hold" nodeType="withEffect">
                                  <p:stCondLst>
                                    <p:cond delay="25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53" presetClass="entr" presetSubtype="0" fill="hold" nodeType="withEffect">
                                  <p:stCondLst>
                                    <p:cond delay="275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par>
                                <p:cTn id="58" presetID="42" presetClass="entr" presetSubtype="0" fill="hold" nodeType="withEffect">
                                  <p:stCondLst>
                                    <p:cond delay="275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anim calcmode="lin" valueType="num">
                                      <p:cBhvr>
                                        <p:cTn id="61" dur="1000" fill="hold"/>
                                        <p:tgtEl>
                                          <p:spTgt spid="42"/>
                                        </p:tgtEl>
                                        <p:attrNameLst>
                                          <p:attrName>ppt_x</p:attrName>
                                        </p:attrNameLst>
                                      </p:cBhvr>
                                      <p:tavLst>
                                        <p:tav tm="0">
                                          <p:val>
                                            <p:strVal val="#ppt_x"/>
                                          </p:val>
                                        </p:tav>
                                        <p:tav tm="100000">
                                          <p:val>
                                            <p:strVal val="#ppt_x"/>
                                          </p:val>
                                        </p:tav>
                                      </p:tavLst>
                                    </p:anim>
                                    <p:anim calcmode="lin" valueType="num">
                                      <p:cBhvr>
                                        <p:cTn id="62" dur="1000" fill="hold"/>
                                        <p:tgtEl>
                                          <p:spTgt spid="42"/>
                                        </p:tgtEl>
                                        <p:attrNameLst>
                                          <p:attrName>ppt_y</p:attrName>
                                        </p:attrNameLst>
                                      </p:cBhvr>
                                      <p:tavLst>
                                        <p:tav tm="0">
                                          <p:val>
                                            <p:strVal val="#ppt_y+.1"/>
                                          </p:val>
                                        </p:tav>
                                        <p:tav tm="100000">
                                          <p:val>
                                            <p:strVal val="#ppt_y"/>
                                          </p:val>
                                        </p:tav>
                                      </p:tavLst>
                                    </p:anim>
                                  </p:childTnLst>
                                </p:cTn>
                              </p:par>
                              <p:par>
                                <p:cTn id="63" presetID="53" presetClass="entr" presetSubtype="0" fill="hold" nodeType="withEffect">
                                  <p:stCondLst>
                                    <p:cond delay="300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Effect transition="in" filter="fade">
                                      <p:cBhvr>
                                        <p:cTn id="67" dur="500"/>
                                        <p:tgtEl>
                                          <p:spTgt spid="24"/>
                                        </p:tgtEl>
                                      </p:cBhvr>
                                    </p:animEffect>
                                  </p:childTnLst>
                                </p:cTn>
                              </p:par>
                              <p:par>
                                <p:cTn id="68" presetID="42" presetClass="entr" presetSubtype="0" fill="hold" nodeType="withEffect">
                                  <p:stCondLst>
                                    <p:cond delay="30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950"/>
                                        <p:tgtEl>
                                          <p:spTgt spid="45"/>
                                        </p:tgtEl>
                                      </p:cBhvr>
                                    </p:animEffect>
                                    <p:anim calcmode="lin" valueType="num">
                                      <p:cBhvr>
                                        <p:cTn id="71" dur="950" fill="hold"/>
                                        <p:tgtEl>
                                          <p:spTgt spid="45"/>
                                        </p:tgtEl>
                                        <p:attrNameLst>
                                          <p:attrName>ppt_x</p:attrName>
                                        </p:attrNameLst>
                                      </p:cBhvr>
                                      <p:tavLst>
                                        <p:tav tm="0">
                                          <p:val>
                                            <p:strVal val="#ppt_x"/>
                                          </p:val>
                                        </p:tav>
                                        <p:tav tm="100000">
                                          <p:val>
                                            <p:strVal val="#ppt_x"/>
                                          </p:val>
                                        </p:tav>
                                      </p:tavLst>
                                    </p:anim>
                                    <p:anim calcmode="lin" valueType="num">
                                      <p:cBhvr>
                                        <p:cTn id="72" dur="950" fill="hold"/>
                                        <p:tgtEl>
                                          <p:spTgt spid="45"/>
                                        </p:tgtEl>
                                        <p:attrNameLst>
                                          <p:attrName>ppt_y</p:attrName>
                                        </p:attrNameLst>
                                      </p:cBhvr>
                                      <p:tavLst>
                                        <p:tav tm="0">
                                          <p:val>
                                            <p:strVal val="#ppt_y+.1"/>
                                          </p:val>
                                        </p:tav>
                                        <p:tav tm="100000">
                                          <p:val>
                                            <p:strVal val="#ppt_y"/>
                                          </p:val>
                                        </p:tav>
                                      </p:tavLst>
                                    </p:anim>
                                  </p:childTnLst>
                                </p:cTn>
                              </p:par>
                              <p:par>
                                <p:cTn id="73" presetID="53" presetClass="entr" presetSubtype="0" fill="hold" nodeType="withEffect">
                                  <p:stCondLst>
                                    <p:cond delay="3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par>
                                <p:cTn id="78" presetID="42" presetClass="entr" presetSubtype="0" fill="hold" nodeType="withEffect">
                                  <p:stCondLst>
                                    <p:cond delay="325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1000"/>
                                        <p:tgtEl>
                                          <p:spTgt spid="48"/>
                                        </p:tgtEl>
                                      </p:cBhvr>
                                    </p:animEffect>
                                    <p:anim calcmode="lin" valueType="num">
                                      <p:cBhvr>
                                        <p:cTn id="81" dur="1000" fill="hold"/>
                                        <p:tgtEl>
                                          <p:spTgt spid="48"/>
                                        </p:tgtEl>
                                        <p:attrNameLst>
                                          <p:attrName>ppt_x</p:attrName>
                                        </p:attrNameLst>
                                      </p:cBhvr>
                                      <p:tavLst>
                                        <p:tav tm="0">
                                          <p:val>
                                            <p:strVal val="#ppt_x"/>
                                          </p:val>
                                        </p:tav>
                                        <p:tav tm="100000">
                                          <p:val>
                                            <p:strVal val="#ppt_x"/>
                                          </p:val>
                                        </p:tav>
                                      </p:tavLst>
                                    </p:anim>
                                    <p:anim calcmode="lin" valueType="num">
                                      <p:cBhvr>
                                        <p:cTn id="8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3"/>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4"/>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5"/>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6"/>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7"/>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8"/>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9"/>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97075" y="3619000"/>
            <a:ext cx="1213794" cy="1037315"/>
            <a:chOff x="3897075" y="3619000"/>
            <a:chExt cx="1213794" cy="1037315"/>
          </a:xfrm>
        </p:grpSpPr>
        <p:sp>
          <p:nvSpPr>
            <p:cNvPr id="26" name="矩形 25"/>
            <p:cNvSpPr/>
            <p:nvPr/>
          </p:nvSpPr>
          <p:spPr>
            <a:xfrm>
              <a:off x="3897075" y="3619000"/>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关键技术</a:t>
              </a:r>
              <a:endParaRPr lang="en-US" altLang="zh-CN" sz="1800">
                <a:latin typeface="微软雅黑" panose="020b0503020204020204" pitchFamily="34" charset="-122"/>
                <a:ea typeface="微软雅黑" panose="020b0503020204020204" pitchFamily="34" charset="-122"/>
              </a:endParaRPr>
            </a:p>
          </p:txBody>
        </p:sp>
        <p:sp>
          <p:nvSpPr>
            <p:cNvPr id="29" name="矩形 28"/>
            <p:cNvSpPr/>
            <p:nvPr/>
          </p:nvSpPr>
          <p:spPr>
            <a:xfrm>
              <a:off x="3897075" y="3952992"/>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实践难点</a:t>
              </a:r>
              <a:endParaRPr lang="en-US" altLang="zh-CN" sz="1800">
                <a:latin typeface="微软雅黑" panose="020b0503020204020204" pitchFamily="34" charset="-122"/>
                <a:ea typeface="微软雅黑" panose="020b0503020204020204" pitchFamily="34" charset="-122"/>
              </a:endParaRPr>
            </a:p>
          </p:txBody>
        </p:sp>
        <p:sp>
          <p:nvSpPr>
            <p:cNvPr id="32" name="矩形 31"/>
            <p:cNvSpPr/>
            <p:nvPr/>
          </p:nvSpPr>
          <p:spPr>
            <a:xfrm>
              <a:off x="3897075" y="4286983"/>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案例分析</a:t>
              </a:r>
              <a:endParaRPr lang="en-US" altLang="zh-CN" sz="180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4"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5"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140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关键技术</a:t>
            </a:r>
          </a:p>
        </p:txBody>
      </p:sp>
      <p:cxnSp>
        <p:nvCxnSpPr>
          <p:cNvPr id="20" name="直接连接符 1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2" name="椭圆 2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3"/>
          <p:cNvSpPr/>
          <p:nvPr/>
        </p:nvSpPr>
        <p:spPr bwMode="auto">
          <a:xfrm>
            <a:off x="2654333" y="1918008"/>
            <a:ext cx="2254668" cy="2676168"/>
          </a:xfrm>
          <a:custGeom>
            <a:gdLst>
              <a:gd name="T0" fmla="*/ 717 w 717"/>
              <a:gd name="T1" fmla="*/ 0 h 850"/>
              <a:gd name="T2" fmla="*/ 0 w 717"/>
              <a:gd name="T3" fmla="*/ 0 h 850"/>
              <a:gd name="T4" fmla="*/ 0 w 717"/>
              <a:gd name="T5" fmla="*/ 632 h 850"/>
              <a:gd name="T6" fmla="*/ 164 w 717"/>
              <a:gd name="T7" fmla="*/ 632 h 850"/>
              <a:gd name="T8" fmla="*/ 164 w 717"/>
              <a:gd name="T9" fmla="*/ 850 h 850"/>
              <a:gd name="T10" fmla="*/ 253 w 717"/>
              <a:gd name="T11" fmla="*/ 848 h 850"/>
              <a:gd name="T12" fmla="*/ 253 w 717"/>
              <a:gd name="T13" fmla="*/ 702 h 850"/>
              <a:gd name="T14" fmla="*/ 323 w 717"/>
              <a:gd name="T15" fmla="*/ 632 h 850"/>
              <a:gd name="T16" fmla="*/ 622 w 717"/>
              <a:gd name="T17" fmla="*/ 632 h 850"/>
              <a:gd name="T18" fmla="*/ 717 w 717"/>
              <a:gd name="T19" fmla="*/ 537 h 850"/>
              <a:gd name="T20" fmla="*/ 717 w 717"/>
              <a:gd name="T21" fmla="*/ 0 h 8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7" h="850">
                <a:moveTo>
                  <a:pt x="717" y="0"/>
                </a:moveTo>
                <a:cubicBezTo>
                  <a:pt x="0" y="0"/>
                  <a:pt x="0" y="0"/>
                  <a:pt x="0" y="0"/>
                </a:cubicBezTo>
                <a:cubicBezTo>
                  <a:pt x="0" y="632"/>
                  <a:pt x="0" y="632"/>
                  <a:pt x="0" y="632"/>
                </a:cubicBezTo>
                <a:cubicBezTo>
                  <a:pt x="164" y="632"/>
                  <a:pt x="164" y="632"/>
                  <a:pt x="164" y="632"/>
                </a:cubicBezTo>
                <a:cubicBezTo>
                  <a:pt x="164" y="850"/>
                  <a:pt x="164" y="850"/>
                  <a:pt x="164" y="850"/>
                </a:cubicBezTo>
                <a:cubicBezTo>
                  <a:pt x="188" y="850"/>
                  <a:pt x="228" y="830"/>
                  <a:pt x="253" y="848"/>
                </a:cubicBezTo>
                <a:cubicBezTo>
                  <a:pt x="253" y="702"/>
                  <a:pt x="253" y="702"/>
                  <a:pt x="253" y="702"/>
                </a:cubicBezTo>
                <a:cubicBezTo>
                  <a:pt x="253" y="663"/>
                  <a:pt x="284" y="632"/>
                  <a:pt x="323" y="632"/>
                </a:cubicBezTo>
                <a:cubicBezTo>
                  <a:pt x="622" y="632"/>
                  <a:pt x="622" y="632"/>
                  <a:pt x="622" y="632"/>
                </a:cubicBezTo>
                <a:cubicBezTo>
                  <a:pt x="675" y="632"/>
                  <a:pt x="717" y="589"/>
                  <a:pt x="717" y="537"/>
                </a:cubicBezTo>
                <a:cubicBezTo>
                  <a:pt x="717" y="0"/>
                  <a:pt x="717" y="0"/>
                  <a:pt x="717" y="0"/>
                </a:cubicBezTo>
              </a:path>
            </a:pathLst>
          </a:custGeom>
          <a:solidFill>
            <a:srgbClr val="9BC816"/>
          </a:solidFill>
          <a:ln>
            <a:noFill/>
          </a:ln>
          <a:effectLst>
            <a:outerShdw blurRad="1524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4"/>
          <p:cNvSpPr/>
          <p:nvPr/>
        </p:nvSpPr>
        <p:spPr bwMode="auto">
          <a:xfrm>
            <a:off x="1109620" y="1949797"/>
            <a:ext cx="1966212" cy="2659685"/>
          </a:xfrm>
          <a:custGeom>
            <a:gdLst>
              <a:gd name="T0" fmla="*/ 625 w 625"/>
              <a:gd name="T1" fmla="*/ 0 h 845"/>
              <a:gd name="T2" fmla="*/ 0 w 625"/>
              <a:gd name="T3" fmla="*/ 0 h 845"/>
              <a:gd name="T4" fmla="*/ 0 w 625"/>
              <a:gd name="T5" fmla="*/ 216 h 845"/>
              <a:gd name="T6" fmla="*/ 95 w 625"/>
              <a:gd name="T7" fmla="*/ 311 h 845"/>
              <a:gd name="T8" fmla="*/ 393 w 625"/>
              <a:gd name="T9" fmla="*/ 311 h 845"/>
              <a:gd name="T10" fmla="*/ 463 w 625"/>
              <a:gd name="T11" fmla="*/ 381 h 845"/>
              <a:gd name="T12" fmla="*/ 463 w 625"/>
              <a:gd name="T13" fmla="*/ 838 h 845"/>
              <a:gd name="T14" fmla="*/ 553 w 625"/>
              <a:gd name="T15" fmla="*/ 845 h 845"/>
              <a:gd name="T16" fmla="*/ 552 w 625"/>
              <a:gd name="T17" fmla="*/ 311 h 845"/>
              <a:gd name="T18" fmla="*/ 625 w 625"/>
              <a:gd name="T19" fmla="*/ 311 h 845"/>
              <a:gd name="T20" fmla="*/ 625 w 625"/>
              <a:gd name="T21" fmla="*/ 0 h 8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5" h="845">
                <a:moveTo>
                  <a:pt x="625" y="0"/>
                </a:moveTo>
                <a:cubicBezTo>
                  <a:pt x="0" y="0"/>
                  <a:pt x="0" y="0"/>
                  <a:pt x="0" y="0"/>
                </a:cubicBezTo>
                <a:cubicBezTo>
                  <a:pt x="0" y="216"/>
                  <a:pt x="0" y="216"/>
                  <a:pt x="0" y="216"/>
                </a:cubicBezTo>
                <a:cubicBezTo>
                  <a:pt x="0" y="269"/>
                  <a:pt x="42" y="311"/>
                  <a:pt x="95" y="311"/>
                </a:cubicBezTo>
                <a:cubicBezTo>
                  <a:pt x="393" y="311"/>
                  <a:pt x="393" y="311"/>
                  <a:pt x="393" y="311"/>
                </a:cubicBezTo>
                <a:cubicBezTo>
                  <a:pt x="432" y="311"/>
                  <a:pt x="463" y="343"/>
                  <a:pt x="463" y="381"/>
                </a:cubicBezTo>
                <a:cubicBezTo>
                  <a:pt x="463" y="838"/>
                  <a:pt x="463" y="838"/>
                  <a:pt x="463" y="838"/>
                </a:cubicBezTo>
                <a:cubicBezTo>
                  <a:pt x="491" y="814"/>
                  <a:pt x="527" y="845"/>
                  <a:pt x="553" y="845"/>
                </a:cubicBezTo>
                <a:cubicBezTo>
                  <a:pt x="552" y="311"/>
                  <a:pt x="552" y="311"/>
                  <a:pt x="552" y="311"/>
                </a:cubicBezTo>
                <a:cubicBezTo>
                  <a:pt x="625" y="311"/>
                  <a:pt x="625" y="311"/>
                  <a:pt x="625" y="311"/>
                </a:cubicBezTo>
                <a:cubicBezTo>
                  <a:pt x="625" y="0"/>
                  <a:pt x="625" y="0"/>
                  <a:pt x="625" y="0"/>
                </a:cubicBezTo>
              </a:path>
            </a:pathLst>
          </a:custGeom>
          <a:solidFill>
            <a:srgbClr val="FDCE00"/>
          </a:solidFill>
          <a:ln>
            <a:noFill/>
          </a:ln>
          <a:effectLst>
            <a:outerShdw blurRad="1524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6"/>
          <p:cNvSpPr/>
          <p:nvPr/>
        </p:nvSpPr>
        <p:spPr bwMode="auto">
          <a:xfrm>
            <a:off x="1000125" y="1537717"/>
            <a:ext cx="4019549" cy="3071765"/>
          </a:xfrm>
          <a:custGeom>
            <a:gdLst>
              <a:gd name="T0" fmla="*/ 1183 w 1278"/>
              <a:gd name="T1" fmla="*/ 0 h 976"/>
              <a:gd name="T2" fmla="*/ 95 w 1278"/>
              <a:gd name="T3" fmla="*/ 0 h 976"/>
              <a:gd name="T4" fmla="*/ 0 w 1278"/>
              <a:gd name="T5" fmla="*/ 95 h 976"/>
              <a:gd name="T6" fmla="*/ 0 w 1278"/>
              <a:gd name="T7" fmla="*/ 116 h 976"/>
              <a:gd name="T8" fmla="*/ 16 w 1278"/>
              <a:gd name="T9" fmla="*/ 132 h 976"/>
              <a:gd name="T10" fmla="*/ 517 w 1278"/>
              <a:gd name="T11" fmla="*/ 132 h 976"/>
              <a:gd name="T12" fmla="*/ 587 w 1278"/>
              <a:gd name="T13" fmla="*/ 201 h 976"/>
              <a:gd name="T14" fmla="*/ 588 w 1278"/>
              <a:gd name="T15" fmla="*/ 976 h 976"/>
              <a:gd name="T16" fmla="*/ 588 w 1278"/>
              <a:gd name="T17" fmla="*/ 976 h 976"/>
              <a:gd name="T18" fmla="*/ 639 w 1278"/>
              <a:gd name="T19" fmla="*/ 953 h 976"/>
              <a:gd name="T20" fmla="*/ 690 w 1278"/>
              <a:gd name="T21" fmla="*/ 971 h 976"/>
              <a:gd name="T22" fmla="*/ 690 w 1278"/>
              <a:gd name="T23" fmla="*/ 521 h 976"/>
              <a:gd name="T24" fmla="*/ 760 w 1278"/>
              <a:gd name="T25" fmla="*/ 451 h 976"/>
              <a:gd name="T26" fmla="*/ 1262 w 1278"/>
              <a:gd name="T27" fmla="*/ 451 h 976"/>
              <a:gd name="T28" fmla="*/ 1278 w 1278"/>
              <a:gd name="T29" fmla="*/ 436 h 976"/>
              <a:gd name="T30" fmla="*/ 1278 w 1278"/>
              <a:gd name="T31" fmla="*/ 95 h 976"/>
              <a:gd name="T32" fmla="*/ 1183 w 1278"/>
              <a:gd name="T33" fmla="*/ 0 h 97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8" h="976">
                <a:moveTo>
                  <a:pt x="1183" y="0"/>
                </a:moveTo>
                <a:cubicBezTo>
                  <a:pt x="95" y="0"/>
                  <a:pt x="95" y="0"/>
                  <a:pt x="95" y="0"/>
                </a:cubicBezTo>
                <a:cubicBezTo>
                  <a:pt x="43" y="0"/>
                  <a:pt x="0" y="42"/>
                  <a:pt x="0" y="95"/>
                </a:cubicBezTo>
                <a:cubicBezTo>
                  <a:pt x="0" y="116"/>
                  <a:pt x="0" y="116"/>
                  <a:pt x="0" y="116"/>
                </a:cubicBezTo>
                <a:cubicBezTo>
                  <a:pt x="0" y="125"/>
                  <a:pt x="7" y="132"/>
                  <a:pt x="16" y="132"/>
                </a:cubicBezTo>
                <a:cubicBezTo>
                  <a:pt x="517" y="132"/>
                  <a:pt x="517" y="132"/>
                  <a:pt x="517" y="132"/>
                </a:cubicBezTo>
                <a:cubicBezTo>
                  <a:pt x="556" y="132"/>
                  <a:pt x="587" y="163"/>
                  <a:pt x="587" y="201"/>
                </a:cubicBezTo>
                <a:cubicBezTo>
                  <a:pt x="588" y="976"/>
                  <a:pt x="588" y="976"/>
                  <a:pt x="588" y="976"/>
                </a:cubicBezTo>
                <a:cubicBezTo>
                  <a:pt x="588" y="976"/>
                  <a:pt x="588" y="976"/>
                  <a:pt x="588" y="976"/>
                </a:cubicBezTo>
                <a:cubicBezTo>
                  <a:pt x="614" y="976"/>
                  <a:pt x="612" y="953"/>
                  <a:pt x="639" y="953"/>
                </a:cubicBezTo>
                <a:cubicBezTo>
                  <a:pt x="666" y="953"/>
                  <a:pt x="662" y="972"/>
                  <a:pt x="690" y="971"/>
                </a:cubicBezTo>
                <a:cubicBezTo>
                  <a:pt x="690" y="521"/>
                  <a:pt x="690" y="521"/>
                  <a:pt x="690" y="521"/>
                </a:cubicBezTo>
                <a:cubicBezTo>
                  <a:pt x="690" y="482"/>
                  <a:pt x="721" y="451"/>
                  <a:pt x="760" y="451"/>
                </a:cubicBezTo>
                <a:cubicBezTo>
                  <a:pt x="1262" y="451"/>
                  <a:pt x="1262" y="451"/>
                  <a:pt x="1262" y="451"/>
                </a:cubicBezTo>
                <a:cubicBezTo>
                  <a:pt x="1271" y="451"/>
                  <a:pt x="1278" y="444"/>
                  <a:pt x="1278" y="436"/>
                </a:cubicBezTo>
                <a:cubicBezTo>
                  <a:pt x="1278" y="95"/>
                  <a:pt x="1278" y="95"/>
                  <a:pt x="1278" y="95"/>
                </a:cubicBezTo>
                <a:cubicBezTo>
                  <a:pt x="1278" y="42"/>
                  <a:pt x="1235" y="0"/>
                  <a:pt x="1183" y="0"/>
                </a:cubicBezTo>
              </a:path>
            </a:pathLst>
          </a:custGeom>
          <a:solidFill>
            <a:srgbClr val="4FBDBD"/>
          </a:solidFill>
          <a:ln>
            <a:noFill/>
          </a:ln>
          <a:effectLst>
            <a:outerShdw blurRad="1524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5" name="组合 14"/>
          <p:cNvGrpSpPr/>
          <p:nvPr/>
        </p:nvGrpSpPr>
        <p:grpSpPr>
          <a:xfrm>
            <a:off x="2880783" y="1684391"/>
            <a:ext cx="2223268" cy="1166580"/>
            <a:chOff x="2880783" y="1684391"/>
            <a:chExt cx="2223268" cy="1166580"/>
          </a:xfrm>
        </p:grpSpPr>
        <p:sp>
          <p:nvSpPr>
            <p:cNvPr id="32" name="文本框 31"/>
            <p:cNvSpPr txBox="1"/>
            <p:nvPr/>
          </p:nvSpPr>
          <p:spPr>
            <a:xfrm>
              <a:off x="3102989" y="1927641"/>
              <a:ext cx="2001062" cy="923330"/>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3" name="文本框 2"/>
            <p:cNvSpPr txBox="1"/>
            <p:nvPr/>
          </p:nvSpPr>
          <p:spPr>
            <a:xfrm>
              <a:off x="2880783" y="1684391"/>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46" name="文本框 2"/>
          <p:cNvSpPr txBox="1"/>
          <p:nvPr/>
        </p:nvSpPr>
        <p:spPr>
          <a:xfrm>
            <a:off x="3346481" y="3247860"/>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sp>
        <p:nvSpPr>
          <p:cNvPr id="47" name="文本框 2"/>
          <p:cNvSpPr txBox="1"/>
          <p:nvPr/>
        </p:nvSpPr>
        <p:spPr>
          <a:xfrm>
            <a:off x="1197042" y="2233644"/>
            <a:ext cx="1402544"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nvGrpSpPr>
          <p:cNvPr id="34" name="组合 33"/>
          <p:cNvGrpSpPr/>
          <p:nvPr/>
        </p:nvGrpSpPr>
        <p:grpSpPr>
          <a:xfrm>
            <a:off x="5450676" y="941268"/>
            <a:ext cx="2724040" cy="889581"/>
            <a:chOff x="7554929" y="1284965"/>
            <a:chExt cx="3039522" cy="889581"/>
          </a:xfrm>
        </p:grpSpPr>
        <p:sp>
          <p:nvSpPr>
            <p:cNvPr id="35" name="文本框 3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37" name="组合 36"/>
          <p:cNvGrpSpPr/>
          <p:nvPr/>
        </p:nvGrpSpPr>
        <p:grpSpPr>
          <a:xfrm>
            <a:off x="5450676" y="1961390"/>
            <a:ext cx="2724040" cy="889581"/>
            <a:chOff x="7554929" y="1284965"/>
            <a:chExt cx="3039522" cy="889581"/>
          </a:xfrm>
        </p:grpSpPr>
        <p:sp>
          <p:nvSpPr>
            <p:cNvPr id="38" name="文本框 3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0" name="组合 39"/>
          <p:cNvGrpSpPr/>
          <p:nvPr/>
        </p:nvGrpSpPr>
        <p:grpSpPr>
          <a:xfrm>
            <a:off x="5450676" y="2981512"/>
            <a:ext cx="2724040" cy="889581"/>
            <a:chOff x="7554929" y="1284965"/>
            <a:chExt cx="3039522" cy="889581"/>
          </a:xfrm>
        </p:grpSpPr>
        <p:sp>
          <p:nvSpPr>
            <p:cNvPr id="41" name="文本框 40"/>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2"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3" name="组合 42"/>
          <p:cNvGrpSpPr/>
          <p:nvPr/>
        </p:nvGrpSpPr>
        <p:grpSpPr>
          <a:xfrm>
            <a:off x="5450676" y="4001633"/>
            <a:ext cx="2724040" cy="889581"/>
            <a:chOff x="7554929" y="1284965"/>
            <a:chExt cx="3039522" cy="889581"/>
          </a:xfrm>
        </p:grpSpPr>
        <p:sp>
          <p:nvSpPr>
            <p:cNvPr id="44" name="文本框 43"/>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5"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60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par>
                                <p:cTn id="17" presetID="22" presetClass="entr" presetSubtype="8"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childTnLst>
                                </p:cTn>
                              </p:par>
                              <p:par>
                                <p:cTn id="40" presetID="47"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75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30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32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325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000"/>
                                        <p:tgtEl>
                                          <p:spTgt spid="46"/>
                                        </p:tgtEl>
                                      </p:cBhvr>
                                    </p:animEffect>
                                    <p:anim calcmode="lin" valueType="num">
                                      <p:cBhvr>
                                        <p:cTn id="63" dur="1000" fill="hold"/>
                                        <p:tgtEl>
                                          <p:spTgt spid="46"/>
                                        </p:tgtEl>
                                        <p:attrNameLst>
                                          <p:attrName>ppt_x</p:attrName>
                                        </p:attrNameLst>
                                      </p:cBhvr>
                                      <p:tavLst>
                                        <p:tav tm="0">
                                          <p:val>
                                            <p:strVal val="#ppt_x"/>
                                          </p:val>
                                        </p:tav>
                                        <p:tav tm="100000">
                                          <p:val>
                                            <p:strVal val="#ppt_x"/>
                                          </p:val>
                                        </p:tav>
                                      </p:tavLst>
                                    </p:anim>
                                    <p:anim calcmode="lin" valueType="num">
                                      <p:cBhvr>
                                        <p:cTn id="64" dur="1000" fill="hold"/>
                                        <p:tgtEl>
                                          <p:spTgt spid="46"/>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325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325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1000"/>
                                        <p:tgtEl>
                                          <p:spTgt spid="34"/>
                                        </p:tgtEl>
                                      </p:cBhvr>
                                    </p:animEffect>
                                    <p:anim calcmode="lin" valueType="num">
                                      <p:cBhvr>
                                        <p:cTn id="73" dur="1000" fill="hold"/>
                                        <p:tgtEl>
                                          <p:spTgt spid="34"/>
                                        </p:tgtEl>
                                        <p:attrNameLst>
                                          <p:attrName>ppt_x</p:attrName>
                                        </p:attrNameLst>
                                      </p:cBhvr>
                                      <p:tavLst>
                                        <p:tav tm="0">
                                          <p:val>
                                            <p:strVal val="#ppt_x"/>
                                          </p:val>
                                        </p:tav>
                                        <p:tav tm="100000">
                                          <p:val>
                                            <p:strVal val="#ppt_x"/>
                                          </p:val>
                                        </p:tav>
                                      </p:tavLst>
                                    </p:anim>
                                    <p:anim calcmode="lin" valueType="num">
                                      <p:cBhvr>
                                        <p:cTn id="74" dur="1000" fill="hold"/>
                                        <p:tgtEl>
                                          <p:spTgt spid="3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35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1000"/>
                                        <p:tgtEl>
                                          <p:spTgt spid="37"/>
                                        </p:tgtEl>
                                      </p:cBhvr>
                                    </p:animEffect>
                                    <p:anim calcmode="lin" valueType="num">
                                      <p:cBhvr>
                                        <p:cTn id="78" dur="1000" fill="hold"/>
                                        <p:tgtEl>
                                          <p:spTgt spid="37"/>
                                        </p:tgtEl>
                                        <p:attrNameLst>
                                          <p:attrName>ppt_x</p:attrName>
                                        </p:attrNameLst>
                                      </p:cBhvr>
                                      <p:tavLst>
                                        <p:tav tm="0">
                                          <p:val>
                                            <p:strVal val="#ppt_x"/>
                                          </p:val>
                                        </p:tav>
                                        <p:tav tm="100000">
                                          <p:val>
                                            <p:strVal val="#ppt_x"/>
                                          </p:val>
                                        </p:tav>
                                      </p:tavLst>
                                    </p:anim>
                                    <p:anim calcmode="lin" valueType="num">
                                      <p:cBhvr>
                                        <p:cTn id="79" dur="1000" fill="hold"/>
                                        <p:tgtEl>
                                          <p:spTgt spid="3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375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950"/>
                                        <p:tgtEl>
                                          <p:spTgt spid="40"/>
                                        </p:tgtEl>
                                      </p:cBhvr>
                                    </p:animEffect>
                                    <p:anim calcmode="lin" valueType="num">
                                      <p:cBhvr>
                                        <p:cTn id="83" dur="950" fill="hold"/>
                                        <p:tgtEl>
                                          <p:spTgt spid="40"/>
                                        </p:tgtEl>
                                        <p:attrNameLst>
                                          <p:attrName>ppt_x</p:attrName>
                                        </p:attrNameLst>
                                      </p:cBhvr>
                                      <p:tavLst>
                                        <p:tav tm="0">
                                          <p:val>
                                            <p:strVal val="#ppt_x"/>
                                          </p:val>
                                        </p:tav>
                                        <p:tav tm="100000">
                                          <p:val>
                                            <p:strVal val="#ppt_x"/>
                                          </p:val>
                                        </p:tav>
                                      </p:tavLst>
                                    </p:anim>
                                    <p:anim calcmode="lin" valueType="num">
                                      <p:cBhvr>
                                        <p:cTn id="84" dur="950" fill="hold"/>
                                        <p:tgtEl>
                                          <p:spTgt spid="4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400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1000"/>
                                        <p:tgtEl>
                                          <p:spTgt spid="43"/>
                                        </p:tgtEl>
                                      </p:cBhvr>
                                    </p:animEffect>
                                    <p:anim calcmode="lin" valueType="num">
                                      <p:cBhvr>
                                        <p:cTn id="88" dur="1000" fill="hold"/>
                                        <p:tgtEl>
                                          <p:spTgt spid="43"/>
                                        </p:tgtEl>
                                        <p:attrNameLst>
                                          <p:attrName>ppt_x</p:attrName>
                                        </p:attrNameLst>
                                      </p:cBhvr>
                                      <p:tavLst>
                                        <p:tav tm="0">
                                          <p:val>
                                            <p:strVal val="#ppt_x"/>
                                          </p:val>
                                        </p:tav>
                                        <p:tav tm="100000">
                                          <p:val>
                                            <p:strVal val="#ppt_x"/>
                                          </p:val>
                                        </p:tav>
                                      </p:tavLst>
                                    </p:anim>
                                    <p:anim calcmode="lin" valueType="num">
                                      <p:cBhvr>
                                        <p:cTn id="8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3" grpId="0" animBg="1"/>
      <p:bldP spid="24" grpId="0" animBg="1"/>
      <p:bldP spid="25" grpId="0" animBg="1"/>
      <p:bldP spid="26" grpId="0" animBg="1"/>
      <p:bldP spid="9" grpId="0" animBg="1"/>
      <p:bldP spid="10" grpId="0" animBg="1"/>
      <p:bldP spid="11" grpId="0" animBg="1"/>
      <p:bldP spid="46" grpId="0"/>
      <p:bldP spid="47" grpId="0"/>
    </p:bldLs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9"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实践难点</a:t>
            </a:r>
          </a:p>
        </p:txBody>
      </p:sp>
      <p:cxnSp>
        <p:nvCxnSpPr>
          <p:cNvPr id="50" name="直接连接符 4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2" name="椭圆 5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79" name="组合 4178"/>
          <p:cNvGrpSpPr/>
          <p:nvPr/>
        </p:nvGrpSpPr>
        <p:grpSpPr>
          <a:xfrm>
            <a:off x="5483712" y="2508777"/>
            <a:ext cx="900826" cy="900826"/>
            <a:chOff x="4875502" y="2041445"/>
            <a:chExt cx="1060610" cy="1060609"/>
          </a:xfrm>
        </p:grpSpPr>
        <p:sp>
          <p:nvSpPr>
            <p:cNvPr id="152" name="PA_椭圆 3"/>
            <p:cNvSpPr/>
            <p:nvPr>
              <p:custDataLst>
                <p:tags r:id="rId4"/>
              </p:custDataLst>
            </p:nvPr>
          </p:nvSpPr>
          <p:spPr>
            <a:xfrm>
              <a:off x="4875502" y="2041445"/>
              <a:ext cx="1060610" cy="1060609"/>
            </a:xfrm>
            <a:prstGeom prst="ellipse">
              <a:avLst/>
            </a:prstGeom>
            <a:solidFill>
              <a:srgbClr val="00B05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2" name="Group 83"/>
            <p:cNvGrpSpPr/>
            <p:nvPr/>
          </p:nvGrpSpPr>
          <p:grpSpPr>
            <a:xfrm>
              <a:off x="5251939" y="2388508"/>
              <a:ext cx="365855" cy="366481"/>
              <a:chOff x="6853177" y="4545107"/>
              <a:chExt cx="366050" cy="366676"/>
            </a:xfrm>
            <a:solidFill>
              <a:schemeClr val="bg1"/>
            </a:solidFill>
          </p:grpSpPr>
          <p:sp>
            <p:nvSpPr>
              <p:cNvPr id="13" name="AutoShape 18"/>
              <p:cNvSpPr/>
              <p:nvPr/>
            </p:nvSpPr>
            <p:spPr bwMode="auto">
              <a:xfrm>
                <a:off x="6853177" y="4545107"/>
                <a:ext cx="366050" cy="36667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19"/>
              <p:cNvSpPr/>
              <p:nvPr/>
            </p:nvSpPr>
            <p:spPr bwMode="auto">
              <a:xfrm>
                <a:off x="6933270" y="4682768"/>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20"/>
              <p:cNvSpPr/>
              <p:nvPr/>
            </p:nvSpPr>
            <p:spPr bwMode="auto">
              <a:xfrm>
                <a:off x="6933270" y="4739710"/>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21"/>
              <p:cNvSpPr/>
              <p:nvPr/>
            </p:nvSpPr>
            <p:spPr bwMode="auto">
              <a:xfrm>
                <a:off x="6933270" y="4797277"/>
                <a:ext cx="45678" cy="3378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AutoShape 22"/>
              <p:cNvSpPr/>
              <p:nvPr/>
            </p:nvSpPr>
            <p:spPr bwMode="auto">
              <a:xfrm>
                <a:off x="7013363" y="4797277"/>
                <a:ext cx="45678" cy="3378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AutoShape 23"/>
              <p:cNvSpPr/>
              <p:nvPr/>
            </p:nvSpPr>
            <p:spPr bwMode="auto">
              <a:xfrm>
                <a:off x="7013363" y="4739710"/>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AutoShape 24"/>
              <p:cNvSpPr/>
              <p:nvPr/>
            </p:nvSpPr>
            <p:spPr bwMode="auto">
              <a:xfrm>
                <a:off x="7013363" y="4682768"/>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AutoShape 25"/>
              <p:cNvSpPr/>
              <p:nvPr/>
            </p:nvSpPr>
            <p:spPr bwMode="auto">
              <a:xfrm>
                <a:off x="7093457" y="4797277"/>
                <a:ext cx="45678" cy="3378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AutoShape 26"/>
              <p:cNvSpPr/>
              <p:nvPr/>
            </p:nvSpPr>
            <p:spPr bwMode="auto">
              <a:xfrm>
                <a:off x="7093457" y="4739710"/>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AutoShape 27"/>
              <p:cNvSpPr/>
              <p:nvPr/>
            </p:nvSpPr>
            <p:spPr bwMode="auto">
              <a:xfrm>
                <a:off x="7093457" y="4682768"/>
                <a:ext cx="45678" cy="344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78" name="组合 4177"/>
          <p:cNvGrpSpPr/>
          <p:nvPr/>
        </p:nvGrpSpPr>
        <p:grpSpPr>
          <a:xfrm>
            <a:off x="6002252" y="3662820"/>
            <a:ext cx="900826" cy="900826"/>
            <a:chOff x="5486017" y="3400186"/>
            <a:chExt cx="1060610" cy="1060609"/>
          </a:xfrm>
        </p:grpSpPr>
        <p:sp>
          <p:nvSpPr>
            <p:cNvPr id="153" name="PA_椭圆 3"/>
            <p:cNvSpPr/>
            <p:nvPr>
              <p:custDataLst>
                <p:tags r:id="rId5"/>
              </p:custDataLst>
            </p:nvPr>
          </p:nvSpPr>
          <p:spPr>
            <a:xfrm>
              <a:off x="5486017" y="3400186"/>
              <a:ext cx="1060610" cy="1060609"/>
            </a:xfrm>
            <a:prstGeom prst="ellipse">
              <a:avLst/>
            </a:prstGeom>
            <a:solidFill>
              <a:srgbClr val="0070C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4" name="组合 23"/>
            <p:cNvGrpSpPr/>
            <p:nvPr/>
          </p:nvGrpSpPr>
          <p:grpSpPr>
            <a:xfrm>
              <a:off x="5833759" y="3802101"/>
              <a:ext cx="365125" cy="320675"/>
              <a:chOff x="7621747" y="1714644"/>
              <a:chExt cx="365319" cy="320846"/>
            </a:xfrm>
          </p:grpSpPr>
          <p:sp>
            <p:nvSpPr>
              <p:cNvPr id="26" name="AutoShape 103"/>
              <p:cNvSpPr/>
              <p:nvPr/>
            </p:nvSpPr>
            <p:spPr bwMode="auto">
              <a:xfrm>
                <a:off x="7678928" y="1771825"/>
                <a:ext cx="131832" cy="8577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AutoShape 104"/>
              <p:cNvSpPr/>
              <p:nvPr/>
            </p:nvSpPr>
            <p:spPr bwMode="auto">
              <a:xfrm>
                <a:off x="7621747" y="1714644"/>
                <a:ext cx="365319" cy="32084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0" name="组合 4179"/>
          <p:cNvGrpSpPr/>
          <p:nvPr/>
        </p:nvGrpSpPr>
        <p:grpSpPr>
          <a:xfrm>
            <a:off x="4121318" y="1943100"/>
            <a:ext cx="900826" cy="900826"/>
            <a:chOff x="3271454" y="1375431"/>
            <a:chExt cx="1060610" cy="1060609"/>
          </a:xfrm>
        </p:grpSpPr>
        <p:sp>
          <p:nvSpPr>
            <p:cNvPr id="150" name="PA_椭圆 3"/>
            <p:cNvSpPr/>
            <p:nvPr>
              <p:custDataLst>
                <p:tags r:id="rId6"/>
              </p:custDataLst>
            </p:nvPr>
          </p:nvSpPr>
          <p:spPr>
            <a:xfrm>
              <a:off x="3271454" y="1375431"/>
              <a:ext cx="1060610" cy="1060609"/>
            </a:xfrm>
            <a:prstGeom prst="ellipse">
              <a:avLst/>
            </a:prstGeom>
            <a:solidFill>
              <a:srgbClr val="FFC00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1" name="Group 81"/>
            <p:cNvGrpSpPr/>
            <p:nvPr/>
          </p:nvGrpSpPr>
          <p:grpSpPr>
            <a:xfrm>
              <a:off x="3619143" y="1791288"/>
              <a:ext cx="365231" cy="228894"/>
              <a:chOff x="2411138" y="4617692"/>
              <a:chExt cx="365425" cy="229016"/>
            </a:xfrm>
            <a:solidFill>
              <a:schemeClr val="bg1"/>
            </a:solidFill>
          </p:grpSpPr>
          <p:sp>
            <p:nvSpPr>
              <p:cNvPr id="32" name="AutoShape 105"/>
              <p:cNvSpPr/>
              <p:nvPr/>
            </p:nvSpPr>
            <p:spPr bwMode="auto">
              <a:xfrm>
                <a:off x="2411138" y="4617692"/>
                <a:ext cx="365425" cy="22901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3" name="AutoShape 106"/>
              <p:cNvSpPr/>
              <p:nvPr/>
            </p:nvSpPr>
            <p:spPr bwMode="auto">
              <a:xfrm>
                <a:off x="2548173" y="4686523"/>
                <a:ext cx="51935" cy="5131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4" name="AutoShape 107"/>
              <p:cNvSpPr/>
              <p:nvPr/>
            </p:nvSpPr>
            <p:spPr bwMode="auto">
              <a:xfrm>
                <a:off x="2513756" y="4652107"/>
                <a:ext cx="160186" cy="16018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1" name="组合 4180"/>
          <p:cNvGrpSpPr/>
          <p:nvPr/>
        </p:nvGrpSpPr>
        <p:grpSpPr>
          <a:xfrm>
            <a:off x="2758924" y="2508777"/>
            <a:ext cx="900826" cy="900826"/>
            <a:chOff x="1667406" y="2041445"/>
            <a:chExt cx="1060610" cy="1060609"/>
          </a:xfrm>
        </p:grpSpPr>
        <p:sp>
          <p:nvSpPr>
            <p:cNvPr id="149" name="PA_椭圆 3"/>
            <p:cNvSpPr/>
            <p:nvPr>
              <p:custDataLst>
                <p:tags r:id="rId7"/>
              </p:custDataLst>
            </p:nvPr>
          </p:nvSpPr>
          <p:spPr>
            <a:xfrm>
              <a:off x="1667406" y="2041445"/>
              <a:ext cx="1060610" cy="1060609"/>
            </a:xfrm>
            <a:prstGeom prst="ellipse">
              <a:avLst/>
            </a:prstGeom>
            <a:solidFill>
              <a:srgbClr val="00B0F0"/>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8" name="Group 80"/>
            <p:cNvGrpSpPr/>
            <p:nvPr/>
          </p:nvGrpSpPr>
          <p:grpSpPr>
            <a:xfrm>
              <a:off x="2058342" y="2398893"/>
              <a:ext cx="274548" cy="366481"/>
              <a:chOff x="1724713" y="4548862"/>
              <a:chExt cx="274694" cy="366676"/>
            </a:xfrm>
            <a:solidFill>
              <a:schemeClr val="bg1"/>
            </a:solidFill>
          </p:grpSpPr>
          <p:sp>
            <p:nvSpPr>
              <p:cNvPr id="39" name="AutoShape 108"/>
              <p:cNvSpPr/>
              <p:nvPr/>
            </p:nvSpPr>
            <p:spPr bwMode="auto">
              <a:xfrm>
                <a:off x="1792917" y="4617692"/>
                <a:ext cx="137660" cy="13766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AutoShape 109"/>
              <p:cNvSpPr/>
              <p:nvPr/>
            </p:nvSpPr>
            <p:spPr bwMode="auto">
              <a:xfrm>
                <a:off x="1724713" y="4548862"/>
                <a:ext cx="274694" cy="36667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ct val="0"/>
                  </a:spcBef>
                  <a:spcAft>
                    <a:spcPct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grpSp>
        <p:nvGrpSpPr>
          <p:cNvPr id="4182" name="组合 4181"/>
          <p:cNvGrpSpPr/>
          <p:nvPr/>
        </p:nvGrpSpPr>
        <p:grpSpPr>
          <a:xfrm>
            <a:off x="2240923" y="3662820"/>
            <a:ext cx="900826" cy="900826"/>
            <a:chOff x="1057525" y="3400186"/>
            <a:chExt cx="1060610" cy="1060609"/>
          </a:xfrm>
        </p:grpSpPr>
        <p:sp>
          <p:nvSpPr>
            <p:cNvPr id="154" name="PA_椭圆 3"/>
            <p:cNvSpPr/>
            <p:nvPr>
              <p:custDataLst>
                <p:tags r:id="rId8"/>
              </p:custDataLst>
            </p:nvPr>
          </p:nvSpPr>
          <p:spPr>
            <a:xfrm>
              <a:off x="1057525" y="3400186"/>
              <a:ext cx="1060610" cy="1060609"/>
            </a:xfrm>
            <a:prstGeom prst="ellipse">
              <a:avLst/>
            </a:prstGeom>
            <a:solidFill>
              <a:srgbClr val="56B197"/>
            </a:soli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5" name="Freeform 48"/>
            <p:cNvSpPr>
              <a:spLocks noEditPoints="1"/>
            </p:cNvSpPr>
            <p:nvPr/>
          </p:nvSpPr>
          <p:spPr bwMode="auto">
            <a:xfrm>
              <a:off x="1399660" y="3698045"/>
              <a:ext cx="418341" cy="408138"/>
            </a:xfrm>
            <a:custGeom>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mj-ea"/>
                <a:ea typeface="+mj-ea"/>
              </a:endParaRPr>
            </a:p>
          </p:txBody>
        </p:sp>
      </p:grpSp>
      <p:grpSp>
        <p:nvGrpSpPr>
          <p:cNvPr id="163" name="组合 162"/>
          <p:cNvGrpSpPr/>
          <p:nvPr/>
        </p:nvGrpSpPr>
        <p:grpSpPr>
          <a:xfrm>
            <a:off x="6849978" y="3647734"/>
            <a:ext cx="2103522" cy="886188"/>
            <a:chOff x="7726900" y="1288358"/>
            <a:chExt cx="2867551" cy="886188"/>
          </a:xfrm>
        </p:grpSpPr>
        <p:sp>
          <p:nvSpPr>
            <p:cNvPr id="164" name="文本框 163"/>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65"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66" name="组合 165"/>
          <p:cNvGrpSpPr/>
          <p:nvPr/>
        </p:nvGrpSpPr>
        <p:grpSpPr>
          <a:xfrm>
            <a:off x="6522826" y="2296307"/>
            <a:ext cx="2103522" cy="886188"/>
            <a:chOff x="7726900" y="1288358"/>
            <a:chExt cx="2867551" cy="886188"/>
          </a:xfrm>
        </p:grpSpPr>
        <p:sp>
          <p:nvSpPr>
            <p:cNvPr id="167" name="文本框 166"/>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68"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69" name="组合 168"/>
          <p:cNvGrpSpPr/>
          <p:nvPr/>
        </p:nvGrpSpPr>
        <p:grpSpPr>
          <a:xfrm>
            <a:off x="3955489" y="1059974"/>
            <a:ext cx="2623066" cy="886188"/>
            <a:chOff x="7726900" y="1288358"/>
            <a:chExt cx="3575801" cy="886188"/>
          </a:xfrm>
        </p:grpSpPr>
        <p:sp>
          <p:nvSpPr>
            <p:cNvPr id="170" name="文本框 169"/>
            <p:cNvSpPr txBox="1"/>
            <p:nvPr/>
          </p:nvSpPr>
          <p:spPr>
            <a:xfrm>
              <a:off x="7802871" y="1528215"/>
              <a:ext cx="349983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71" name="文本框 2"/>
            <p:cNvSpPr txBox="1"/>
            <p:nvPr/>
          </p:nvSpPr>
          <p:spPr>
            <a:xfrm>
              <a:off x="7726900" y="1288358"/>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72" name="组合 171"/>
          <p:cNvGrpSpPr/>
          <p:nvPr/>
        </p:nvGrpSpPr>
        <p:grpSpPr>
          <a:xfrm>
            <a:off x="519392" y="2296307"/>
            <a:ext cx="2101246" cy="1130550"/>
            <a:chOff x="7802870" y="1288358"/>
            <a:chExt cx="2864448" cy="1130550"/>
          </a:xfrm>
        </p:grpSpPr>
        <p:sp>
          <p:nvSpPr>
            <p:cNvPr id="173" name="文本框 172"/>
            <p:cNvSpPr txBox="1"/>
            <p:nvPr/>
          </p:nvSpPr>
          <p:spPr>
            <a:xfrm>
              <a:off x="7802870" y="1528215"/>
              <a:ext cx="2791581" cy="890693"/>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74"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175" name="组合 174"/>
          <p:cNvGrpSpPr/>
          <p:nvPr/>
        </p:nvGrpSpPr>
        <p:grpSpPr>
          <a:xfrm>
            <a:off x="61996" y="3633804"/>
            <a:ext cx="2101246" cy="1130550"/>
            <a:chOff x="7802870" y="1288358"/>
            <a:chExt cx="2864448" cy="1130550"/>
          </a:xfrm>
        </p:grpSpPr>
        <p:sp>
          <p:nvSpPr>
            <p:cNvPr id="176" name="文本框 175"/>
            <p:cNvSpPr txBox="1"/>
            <p:nvPr/>
          </p:nvSpPr>
          <p:spPr>
            <a:xfrm>
              <a:off x="7802870" y="1528215"/>
              <a:ext cx="2791581" cy="890693"/>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77"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185" name="组合 4184"/>
          <p:cNvGrpSpPr/>
          <p:nvPr/>
        </p:nvGrpSpPr>
        <p:grpSpPr>
          <a:xfrm>
            <a:off x="3481874" y="3023378"/>
            <a:ext cx="2179714" cy="2179712"/>
            <a:chOff x="3481874" y="3023378"/>
            <a:chExt cx="2179714" cy="2179712"/>
          </a:xfrm>
        </p:grpSpPr>
        <p:sp>
          <p:nvSpPr>
            <p:cNvPr id="148" name="PA_椭圆 3"/>
            <p:cNvSpPr/>
            <p:nvPr>
              <p:custDataLst>
                <p:tags r:id="rId9"/>
              </p:custDataLst>
            </p:nvPr>
          </p:nvSpPr>
          <p:spPr>
            <a:xfrm>
              <a:off x="3481874" y="3023378"/>
              <a:ext cx="2179714" cy="2179712"/>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8" name="文本框 2"/>
            <p:cNvSpPr txBox="1"/>
            <p:nvPr/>
          </p:nvSpPr>
          <p:spPr>
            <a:xfrm>
              <a:off x="3956498" y="3636181"/>
              <a:ext cx="1230466" cy="954107"/>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输入</a:t>
              </a:r>
              <a:endParaRPr lang="en-US" altLang="zh-CN" sz="2800" b="1">
                <a:solidFill>
                  <a:srgbClr val="0070C0"/>
                </a:solidFill>
                <a:latin typeface="微软雅黑" panose="020b0503020204020204" pitchFamily="34" charset="-122"/>
                <a:ea typeface="微软雅黑" panose="020b0503020204020204" pitchFamily="34" charset="-122"/>
              </a:endParaRPr>
            </a:p>
            <a:p>
              <a:pPr algn="ctr"/>
              <a:r>
                <a:rPr lang="zh-CN" altLang="en-US" sz="2800" b="1">
                  <a:solidFill>
                    <a:srgbClr val="0070C0"/>
                  </a:solidFill>
                  <a:latin typeface="微软雅黑" panose="020b0503020204020204" pitchFamily="34" charset="-122"/>
                  <a:ea typeface="微软雅黑" panose="020b0503020204020204" pitchFamily="34" charset="-122"/>
                </a:rPr>
                <a:t>文本</a:t>
              </a:r>
            </a:p>
          </p:txBody>
        </p:sp>
      </p:grpSp>
      <p:sp>
        <p:nvSpPr>
          <p:cNvPr id="2049" name="矩形 2048"/>
          <p:cNvSpPr>
            <a:spLocks noChangeAspect="1"/>
          </p:cNvSpPr>
          <p:nvPr/>
        </p:nvSpPr>
        <p:spPr>
          <a:xfrm>
            <a:off x="2001838" y="0"/>
            <a:ext cx="5140325" cy="5143500"/>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p14:dur="160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par>
                                <p:cTn id="17" presetID="22" presetClass="entr" presetSubtype="8"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 calcmode="lin" valueType="num">
                                      <p:cBhvr>
                                        <p:cTn id="26" dur="500" fill="hold"/>
                                        <p:tgtEl>
                                          <p:spTgt spid="53"/>
                                        </p:tgtEl>
                                        <p:attrNameLst>
                                          <p:attrName>ppt_w</p:attrName>
                                        </p:attrNameLst>
                                      </p:cBhvr>
                                      <p:tavLst>
                                        <p:tav tm="0">
                                          <p:val>
                                            <p:fltVal val="0"/>
                                          </p:val>
                                        </p:tav>
                                        <p:tav tm="100000">
                                          <p:val>
                                            <p:strVal val="#ppt_w"/>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ppt_w</p:attrName>
                                        </p:attrNameLst>
                                      </p:cBhvr>
                                      <p:tavLst>
                                        <p:tav tm="0">
                                          <p:val>
                                            <p:fltVal val="0"/>
                                          </p:val>
                                        </p:tav>
                                        <p:tav tm="100000">
                                          <p:val>
                                            <p:strVal val="#ppt_w"/>
                                          </p:val>
                                        </p:tav>
                                      </p:tavLst>
                                    </p:anim>
                                    <p:anim calcmode="lin" valueType="num">
                                      <p:cBhvr>
                                        <p:cTn id="31" dur="500" fill="hold"/>
                                        <p:tgtEl>
                                          <p:spTgt spid="5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6"/>
                                        </p:tgtEl>
                                        <p:attrNameLst>
                                          <p:attrName>style.visibility</p:attrName>
                                        </p:attrNameLst>
                                      </p:cBhvr>
                                      <p:to>
                                        <p:strVal val="visible"/>
                                      </p:to>
                                    </p:set>
                                    <p:anim calcmode="lin" valueType="num">
                                      <p:cBhvr>
                                        <p:cTn id="38" dur="500" fill="hold"/>
                                        <p:tgtEl>
                                          <p:spTgt spid="56"/>
                                        </p:tgtEl>
                                        <p:attrNameLst>
                                          <p:attrName>ppt_w</p:attrName>
                                        </p:attrNameLst>
                                      </p:cBhvr>
                                      <p:tavLst>
                                        <p:tav tm="0">
                                          <p:val>
                                            <p:fltVal val="0"/>
                                          </p:val>
                                        </p:tav>
                                        <p:tav tm="100000">
                                          <p:val>
                                            <p:strVal val="#ppt_w"/>
                                          </p:val>
                                        </p:tav>
                                      </p:tavLst>
                                    </p:anim>
                                    <p:anim calcmode="lin" valueType="num">
                                      <p:cBhvr>
                                        <p:cTn id="39" dur="500" fill="hold"/>
                                        <p:tgtEl>
                                          <p:spTgt spid="56"/>
                                        </p:tgtEl>
                                        <p:attrNameLst>
                                          <p:attrName>ppt_h</p:attrName>
                                        </p:attrNameLst>
                                      </p:cBhvr>
                                      <p:tavLst>
                                        <p:tav tm="0">
                                          <p:val>
                                            <p:fltVal val="0"/>
                                          </p:val>
                                        </p:tav>
                                        <p:tav tm="100000">
                                          <p:val>
                                            <p:strVal val="#ppt_h"/>
                                          </p:val>
                                        </p:tav>
                                      </p:tavLst>
                                    </p:anim>
                                  </p:childTnLst>
                                </p:cTn>
                              </p:par>
                              <p:par>
                                <p:cTn id="40" presetID="53" presetClass="entr" presetSubtype="0" fill="hold" nodeType="withEffect">
                                  <p:stCondLst>
                                    <p:cond delay="2500"/>
                                  </p:stCondLst>
                                  <p:childTnLst>
                                    <p:set>
                                      <p:cBhvr>
                                        <p:cTn id="41" dur="1" fill="hold">
                                          <p:stCondLst>
                                            <p:cond delay="0"/>
                                          </p:stCondLst>
                                        </p:cTn>
                                        <p:tgtEl>
                                          <p:spTgt spid="4185"/>
                                        </p:tgtEl>
                                        <p:attrNameLst>
                                          <p:attrName>style.visibility</p:attrName>
                                        </p:attrNameLst>
                                      </p:cBhvr>
                                      <p:to>
                                        <p:strVal val="visible"/>
                                      </p:to>
                                    </p:set>
                                    <p:anim calcmode="lin" valueType="num">
                                      <p:cBhvr>
                                        <p:cTn id="42" dur="500" fill="hold"/>
                                        <p:tgtEl>
                                          <p:spTgt spid="4185"/>
                                        </p:tgtEl>
                                        <p:attrNameLst>
                                          <p:attrName>ppt_w</p:attrName>
                                        </p:attrNameLst>
                                      </p:cBhvr>
                                      <p:tavLst>
                                        <p:tav tm="0">
                                          <p:val>
                                            <p:fltVal val="0"/>
                                          </p:val>
                                        </p:tav>
                                        <p:tav tm="100000">
                                          <p:val>
                                            <p:strVal val="#ppt_w"/>
                                          </p:val>
                                        </p:tav>
                                      </p:tavLst>
                                    </p:anim>
                                    <p:anim calcmode="lin" valueType="num">
                                      <p:cBhvr>
                                        <p:cTn id="43" dur="500" fill="hold"/>
                                        <p:tgtEl>
                                          <p:spTgt spid="4185"/>
                                        </p:tgtEl>
                                        <p:attrNameLst>
                                          <p:attrName>ppt_h</p:attrName>
                                        </p:attrNameLst>
                                      </p:cBhvr>
                                      <p:tavLst>
                                        <p:tav tm="0">
                                          <p:val>
                                            <p:fltVal val="0"/>
                                          </p:val>
                                        </p:tav>
                                        <p:tav tm="100000">
                                          <p:val>
                                            <p:strVal val="#ppt_h"/>
                                          </p:val>
                                        </p:tav>
                                      </p:tavLst>
                                    </p:anim>
                                    <p:animEffect transition="in" filter="fade">
                                      <p:cBhvr>
                                        <p:cTn id="44" dur="500"/>
                                        <p:tgtEl>
                                          <p:spTgt spid="4185"/>
                                        </p:tgtEl>
                                      </p:cBhvr>
                                    </p:animEffect>
                                  </p:childTnLst>
                                </p:cTn>
                              </p:par>
                              <p:par>
                                <p:cTn id="45" presetID="53" presetClass="entr" presetSubtype="0" fill="hold" nodeType="withEffect">
                                  <p:stCondLst>
                                    <p:cond delay="2750"/>
                                  </p:stCondLst>
                                  <p:childTnLst>
                                    <p:set>
                                      <p:cBhvr>
                                        <p:cTn id="46" dur="1" fill="hold">
                                          <p:stCondLst>
                                            <p:cond delay="0"/>
                                          </p:stCondLst>
                                        </p:cTn>
                                        <p:tgtEl>
                                          <p:spTgt spid="4182"/>
                                        </p:tgtEl>
                                        <p:attrNameLst>
                                          <p:attrName>style.visibility</p:attrName>
                                        </p:attrNameLst>
                                      </p:cBhvr>
                                      <p:to>
                                        <p:strVal val="visible"/>
                                      </p:to>
                                    </p:set>
                                    <p:anim calcmode="lin" valueType="num">
                                      <p:cBhvr>
                                        <p:cTn id="47" dur="500" fill="hold"/>
                                        <p:tgtEl>
                                          <p:spTgt spid="4182"/>
                                        </p:tgtEl>
                                        <p:attrNameLst>
                                          <p:attrName>ppt_w</p:attrName>
                                        </p:attrNameLst>
                                      </p:cBhvr>
                                      <p:tavLst>
                                        <p:tav tm="0">
                                          <p:val>
                                            <p:fltVal val="0"/>
                                          </p:val>
                                        </p:tav>
                                        <p:tav tm="100000">
                                          <p:val>
                                            <p:strVal val="#ppt_w"/>
                                          </p:val>
                                        </p:tav>
                                      </p:tavLst>
                                    </p:anim>
                                    <p:anim calcmode="lin" valueType="num">
                                      <p:cBhvr>
                                        <p:cTn id="48" dur="500" fill="hold"/>
                                        <p:tgtEl>
                                          <p:spTgt spid="4182"/>
                                        </p:tgtEl>
                                        <p:attrNameLst>
                                          <p:attrName>ppt_h</p:attrName>
                                        </p:attrNameLst>
                                      </p:cBhvr>
                                      <p:tavLst>
                                        <p:tav tm="0">
                                          <p:val>
                                            <p:fltVal val="0"/>
                                          </p:val>
                                        </p:tav>
                                        <p:tav tm="100000">
                                          <p:val>
                                            <p:strVal val="#ppt_h"/>
                                          </p:val>
                                        </p:tav>
                                      </p:tavLst>
                                    </p:anim>
                                    <p:animEffect transition="in" filter="fade">
                                      <p:cBhvr>
                                        <p:cTn id="49" dur="500"/>
                                        <p:tgtEl>
                                          <p:spTgt spid="4182"/>
                                        </p:tgtEl>
                                      </p:cBhvr>
                                    </p:animEffect>
                                  </p:childTnLst>
                                </p:cTn>
                              </p:par>
                              <p:par>
                                <p:cTn id="50" presetID="53" presetClass="entr" presetSubtype="0" fill="hold" nodeType="withEffect">
                                  <p:stCondLst>
                                    <p:cond delay="3000"/>
                                  </p:stCondLst>
                                  <p:childTnLst>
                                    <p:set>
                                      <p:cBhvr>
                                        <p:cTn id="51" dur="1" fill="hold">
                                          <p:stCondLst>
                                            <p:cond delay="0"/>
                                          </p:stCondLst>
                                        </p:cTn>
                                        <p:tgtEl>
                                          <p:spTgt spid="4181"/>
                                        </p:tgtEl>
                                        <p:attrNameLst>
                                          <p:attrName>style.visibility</p:attrName>
                                        </p:attrNameLst>
                                      </p:cBhvr>
                                      <p:to>
                                        <p:strVal val="visible"/>
                                      </p:to>
                                    </p:set>
                                    <p:anim calcmode="lin" valueType="num">
                                      <p:cBhvr>
                                        <p:cTn id="52" dur="500" fill="hold"/>
                                        <p:tgtEl>
                                          <p:spTgt spid="4181"/>
                                        </p:tgtEl>
                                        <p:attrNameLst>
                                          <p:attrName>ppt_w</p:attrName>
                                        </p:attrNameLst>
                                      </p:cBhvr>
                                      <p:tavLst>
                                        <p:tav tm="0">
                                          <p:val>
                                            <p:fltVal val="0"/>
                                          </p:val>
                                        </p:tav>
                                        <p:tav tm="100000">
                                          <p:val>
                                            <p:strVal val="#ppt_w"/>
                                          </p:val>
                                        </p:tav>
                                      </p:tavLst>
                                    </p:anim>
                                    <p:anim calcmode="lin" valueType="num">
                                      <p:cBhvr>
                                        <p:cTn id="53" dur="500" fill="hold"/>
                                        <p:tgtEl>
                                          <p:spTgt spid="4181"/>
                                        </p:tgtEl>
                                        <p:attrNameLst>
                                          <p:attrName>ppt_h</p:attrName>
                                        </p:attrNameLst>
                                      </p:cBhvr>
                                      <p:tavLst>
                                        <p:tav tm="0">
                                          <p:val>
                                            <p:fltVal val="0"/>
                                          </p:val>
                                        </p:tav>
                                        <p:tav tm="100000">
                                          <p:val>
                                            <p:strVal val="#ppt_h"/>
                                          </p:val>
                                        </p:tav>
                                      </p:tavLst>
                                    </p:anim>
                                    <p:animEffect transition="in" filter="fade">
                                      <p:cBhvr>
                                        <p:cTn id="54" dur="500"/>
                                        <p:tgtEl>
                                          <p:spTgt spid="4181"/>
                                        </p:tgtEl>
                                      </p:cBhvr>
                                    </p:animEffect>
                                  </p:childTnLst>
                                </p:cTn>
                              </p:par>
                              <p:par>
                                <p:cTn id="55" presetID="53" presetClass="entr" presetSubtype="0" fill="hold" nodeType="withEffect">
                                  <p:stCondLst>
                                    <p:cond delay="3250"/>
                                  </p:stCondLst>
                                  <p:childTnLst>
                                    <p:set>
                                      <p:cBhvr>
                                        <p:cTn id="56" dur="1" fill="hold">
                                          <p:stCondLst>
                                            <p:cond delay="0"/>
                                          </p:stCondLst>
                                        </p:cTn>
                                        <p:tgtEl>
                                          <p:spTgt spid="4180"/>
                                        </p:tgtEl>
                                        <p:attrNameLst>
                                          <p:attrName>style.visibility</p:attrName>
                                        </p:attrNameLst>
                                      </p:cBhvr>
                                      <p:to>
                                        <p:strVal val="visible"/>
                                      </p:to>
                                    </p:set>
                                    <p:anim calcmode="lin" valueType="num">
                                      <p:cBhvr>
                                        <p:cTn id="57" dur="500" fill="hold"/>
                                        <p:tgtEl>
                                          <p:spTgt spid="4180"/>
                                        </p:tgtEl>
                                        <p:attrNameLst>
                                          <p:attrName>ppt_w</p:attrName>
                                        </p:attrNameLst>
                                      </p:cBhvr>
                                      <p:tavLst>
                                        <p:tav tm="0">
                                          <p:val>
                                            <p:fltVal val="0"/>
                                          </p:val>
                                        </p:tav>
                                        <p:tav tm="100000">
                                          <p:val>
                                            <p:strVal val="#ppt_w"/>
                                          </p:val>
                                        </p:tav>
                                      </p:tavLst>
                                    </p:anim>
                                    <p:anim calcmode="lin" valueType="num">
                                      <p:cBhvr>
                                        <p:cTn id="58" dur="500" fill="hold"/>
                                        <p:tgtEl>
                                          <p:spTgt spid="4180"/>
                                        </p:tgtEl>
                                        <p:attrNameLst>
                                          <p:attrName>ppt_h</p:attrName>
                                        </p:attrNameLst>
                                      </p:cBhvr>
                                      <p:tavLst>
                                        <p:tav tm="0">
                                          <p:val>
                                            <p:fltVal val="0"/>
                                          </p:val>
                                        </p:tav>
                                        <p:tav tm="100000">
                                          <p:val>
                                            <p:strVal val="#ppt_h"/>
                                          </p:val>
                                        </p:tav>
                                      </p:tavLst>
                                    </p:anim>
                                    <p:animEffect transition="in" filter="fade">
                                      <p:cBhvr>
                                        <p:cTn id="59" dur="500"/>
                                        <p:tgtEl>
                                          <p:spTgt spid="4180"/>
                                        </p:tgtEl>
                                      </p:cBhvr>
                                    </p:animEffect>
                                  </p:childTnLst>
                                </p:cTn>
                              </p:par>
                              <p:par>
                                <p:cTn id="60" presetID="53" presetClass="entr" presetSubtype="0" fill="hold" nodeType="withEffect">
                                  <p:stCondLst>
                                    <p:cond delay="3500"/>
                                  </p:stCondLst>
                                  <p:childTnLst>
                                    <p:set>
                                      <p:cBhvr>
                                        <p:cTn id="61" dur="1" fill="hold">
                                          <p:stCondLst>
                                            <p:cond delay="0"/>
                                          </p:stCondLst>
                                        </p:cTn>
                                        <p:tgtEl>
                                          <p:spTgt spid="4179"/>
                                        </p:tgtEl>
                                        <p:attrNameLst>
                                          <p:attrName>style.visibility</p:attrName>
                                        </p:attrNameLst>
                                      </p:cBhvr>
                                      <p:to>
                                        <p:strVal val="visible"/>
                                      </p:to>
                                    </p:set>
                                    <p:anim calcmode="lin" valueType="num">
                                      <p:cBhvr>
                                        <p:cTn id="62" dur="500" fill="hold"/>
                                        <p:tgtEl>
                                          <p:spTgt spid="4179"/>
                                        </p:tgtEl>
                                        <p:attrNameLst>
                                          <p:attrName>ppt_w</p:attrName>
                                        </p:attrNameLst>
                                      </p:cBhvr>
                                      <p:tavLst>
                                        <p:tav tm="0">
                                          <p:val>
                                            <p:fltVal val="0"/>
                                          </p:val>
                                        </p:tav>
                                        <p:tav tm="100000">
                                          <p:val>
                                            <p:strVal val="#ppt_w"/>
                                          </p:val>
                                        </p:tav>
                                      </p:tavLst>
                                    </p:anim>
                                    <p:anim calcmode="lin" valueType="num">
                                      <p:cBhvr>
                                        <p:cTn id="63" dur="500" fill="hold"/>
                                        <p:tgtEl>
                                          <p:spTgt spid="4179"/>
                                        </p:tgtEl>
                                        <p:attrNameLst>
                                          <p:attrName>ppt_h</p:attrName>
                                        </p:attrNameLst>
                                      </p:cBhvr>
                                      <p:tavLst>
                                        <p:tav tm="0">
                                          <p:val>
                                            <p:fltVal val="0"/>
                                          </p:val>
                                        </p:tav>
                                        <p:tav tm="100000">
                                          <p:val>
                                            <p:strVal val="#ppt_h"/>
                                          </p:val>
                                        </p:tav>
                                      </p:tavLst>
                                    </p:anim>
                                    <p:animEffect transition="in" filter="fade">
                                      <p:cBhvr>
                                        <p:cTn id="64" dur="500"/>
                                        <p:tgtEl>
                                          <p:spTgt spid="4179"/>
                                        </p:tgtEl>
                                      </p:cBhvr>
                                    </p:animEffect>
                                  </p:childTnLst>
                                </p:cTn>
                              </p:par>
                              <p:par>
                                <p:cTn id="65" presetID="53" presetClass="entr" presetSubtype="0" fill="hold" nodeType="withEffect">
                                  <p:stCondLst>
                                    <p:cond delay="3750"/>
                                  </p:stCondLst>
                                  <p:childTnLst>
                                    <p:set>
                                      <p:cBhvr>
                                        <p:cTn id="66" dur="1" fill="hold">
                                          <p:stCondLst>
                                            <p:cond delay="0"/>
                                          </p:stCondLst>
                                        </p:cTn>
                                        <p:tgtEl>
                                          <p:spTgt spid="4178"/>
                                        </p:tgtEl>
                                        <p:attrNameLst>
                                          <p:attrName>style.visibility</p:attrName>
                                        </p:attrNameLst>
                                      </p:cBhvr>
                                      <p:to>
                                        <p:strVal val="visible"/>
                                      </p:to>
                                    </p:set>
                                    <p:anim calcmode="lin" valueType="num">
                                      <p:cBhvr>
                                        <p:cTn id="67" dur="500" fill="hold"/>
                                        <p:tgtEl>
                                          <p:spTgt spid="4178"/>
                                        </p:tgtEl>
                                        <p:attrNameLst>
                                          <p:attrName>ppt_w</p:attrName>
                                        </p:attrNameLst>
                                      </p:cBhvr>
                                      <p:tavLst>
                                        <p:tav tm="0">
                                          <p:val>
                                            <p:fltVal val="0"/>
                                          </p:val>
                                        </p:tav>
                                        <p:tav tm="100000">
                                          <p:val>
                                            <p:strVal val="#ppt_w"/>
                                          </p:val>
                                        </p:tav>
                                      </p:tavLst>
                                    </p:anim>
                                    <p:anim calcmode="lin" valueType="num">
                                      <p:cBhvr>
                                        <p:cTn id="68" dur="500" fill="hold"/>
                                        <p:tgtEl>
                                          <p:spTgt spid="4178"/>
                                        </p:tgtEl>
                                        <p:attrNameLst>
                                          <p:attrName>ppt_h</p:attrName>
                                        </p:attrNameLst>
                                      </p:cBhvr>
                                      <p:tavLst>
                                        <p:tav tm="0">
                                          <p:val>
                                            <p:fltVal val="0"/>
                                          </p:val>
                                        </p:tav>
                                        <p:tav tm="100000">
                                          <p:val>
                                            <p:strVal val="#ppt_h"/>
                                          </p:val>
                                        </p:tav>
                                      </p:tavLst>
                                    </p:anim>
                                    <p:animEffect transition="in" filter="fade">
                                      <p:cBhvr>
                                        <p:cTn id="69" dur="500"/>
                                        <p:tgtEl>
                                          <p:spTgt spid="4178"/>
                                        </p:tgtEl>
                                      </p:cBhvr>
                                    </p:animEffect>
                                  </p:childTnLst>
                                </p:cTn>
                              </p:par>
                              <p:par>
                                <p:cTn id="70" presetID="42" presetClass="entr" presetSubtype="0" fill="hold" nodeType="withEffect">
                                  <p:stCondLst>
                                    <p:cond delay="4000"/>
                                  </p:stCondLst>
                                  <p:childTnLst>
                                    <p:set>
                                      <p:cBhvr>
                                        <p:cTn id="71" dur="1" fill="hold">
                                          <p:stCondLst>
                                            <p:cond delay="0"/>
                                          </p:stCondLst>
                                        </p:cTn>
                                        <p:tgtEl>
                                          <p:spTgt spid="175"/>
                                        </p:tgtEl>
                                        <p:attrNameLst>
                                          <p:attrName>style.visibility</p:attrName>
                                        </p:attrNameLst>
                                      </p:cBhvr>
                                      <p:to>
                                        <p:strVal val="visible"/>
                                      </p:to>
                                    </p:set>
                                    <p:animEffect transition="in" filter="fade">
                                      <p:cBhvr>
                                        <p:cTn id="72" dur="1000"/>
                                        <p:tgtEl>
                                          <p:spTgt spid="175"/>
                                        </p:tgtEl>
                                      </p:cBhvr>
                                    </p:animEffect>
                                    <p:anim calcmode="lin" valueType="num">
                                      <p:cBhvr>
                                        <p:cTn id="73" dur="1000" fill="hold"/>
                                        <p:tgtEl>
                                          <p:spTgt spid="175"/>
                                        </p:tgtEl>
                                        <p:attrNameLst>
                                          <p:attrName>ppt_x</p:attrName>
                                        </p:attrNameLst>
                                      </p:cBhvr>
                                      <p:tavLst>
                                        <p:tav tm="0">
                                          <p:val>
                                            <p:strVal val="#ppt_x"/>
                                          </p:val>
                                        </p:tav>
                                        <p:tav tm="100000">
                                          <p:val>
                                            <p:strVal val="#ppt_x"/>
                                          </p:val>
                                        </p:tav>
                                      </p:tavLst>
                                    </p:anim>
                                    <p:anim calcmode="lin" valueType="num">
                                      <p:cBhvr>
                                        <p:cTn id="74" dur="1000" fill="hold"/>
                                        <p:tgtEl>
                                          <p:spTgt spid="17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172"/>
                                        </p:tgtEl>
                                        <p:attrNameLst>
                                          <p:attrName>style.visibility</p:attrName>
                                        </p:attrNameLst>
                                      </p:cBhvr>
                                      <p:to>
                                        <p:strVal val="visible"/>
                                      </p:to>
                                    </p:set>
                                    <p:animEffect transition="in" filter="fade">
                                      <p:cBhvr>
                                        <p:cTn id="77" dur="1000"/>
                                        <p:tgtEl>
                                          <p:spTgt spid="172"/>
                                        </p:tgtEl>
                                      </p:cBhvr>
                                    </p:animEffect>
                                    <p:anim calcmode="lin" valueType="num">
                                      <p:cBhvr>
                                        <p:cTn id="78" dur="1000" fill="hold"/>
                                        <p:tgtEl>
                                          <p:spTgt spid="172"/>
                                        </p:tgtEl>
                                        <p:attrNameLst>
                                          <p:attrName>ppt_x</p:attrName>
                                        </p:attrNameLst>
                                      </p:cBhvr>
                                      <p:tavLst>
                                        <p:tav tm="0">
                                          <p:val>
                                            <p:strVal val="#ppt_x"/>
                                          </p:val>
                                        </p:tav>
                                        <p:tav tm="100000">
                                          <p:val>
                                            <p:strVal val="#ppt_x"/>
                                          </p:val>
                                        </p:tav>
                                      </p:tavLst>
                                    </p:anim>
                                    <p:anim calcmode="lin" valueType="num">
                                      <p:cBhvr>
                                        <p:cTn id="79" dur="1000" fill="hold"/>
                                        <p:tgtEl>
                                          <p:spTgt spid="17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169"/>
                                        </p:tgtEl>
                                        <p:attrNameLst>
                                          <p:attrName>style.visibility</p:attrName>
                                        </p:attrNameLst>
                                      </p:cBhvr>
                                      <p:to>
                                        <p:strVal val="visible"/>
                                      </p:to>
                                    </p:set>
                                    <p:animEffect transition="in" filter="fade">
                                      <p:cBhvr>
                                        <p:cTn id="82" dur="1000"/>
                                        <p:tgtEl>
                                          <p:spTgt spid="169"/>
                                        </p:tgtEl>
                                      </p:cBhvr>
                                    </p:animEffect>
                                    <p:anim calcmode="lin" valueType="num">
                                      <p:cBhvr>
                                        <p:cTn id="83" dur="1000" fill="hold"/>
                                        <p:tgtEl>
                                          <p:spTgt spid="169"/>
                                        </p:tgtEl>
                                        <p:attrNameLst>
                                          <p:attrName>ppt_x</p:attrName>
                                        </p:attrNameLst>
                                      </p:cBhvr>
                                      <p:tavLst>
                                        <p:tav tm="0">
                                          <p:val>
                                            <p:strVal val="#ppt_x"/>
                                          </p:val>
                                        </p:tav>
                                        <p:tav tm="100000">
                                          <p:val>
                                            <p:strVal val="#ppt_x"/>
                                          </p:val>
                                        </p:tav>
                                      </p:tavLst>
                                    </p:anim>
                                    <p:anim calcmode="lin" valueType="num">
                                      <p:cBhvr>
                                        <p:cTn id="84" dur="1000" fill="hold"/>
                                        <p:tgtEl>
                                          <p:spTgt spid="16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4750"/>
                                  </p:stCondLst>
                                  <p:childTnLst>
                                    <p:set>
                                      <p:cBhvr>
                                        <p:cTn id="86" dur="1" fill="hold">
                                          <p:stCondLst>
                                            <p:cond delay="0"/>
                                          </p:stCondLst>
                                        </p:cTn>
                                        <p:tgtEl>
                                          <p:spTgt spid="166"/>
                                        </p:tgtEl>
                                        <p:attrNameLst>
                                          <p:attrName>style.visibility</p:attrName>
                                        </p:attrNameLst>
                                      </p:cBhvr>
                                      <p:to>
                                        <p:strVal val="visible"/>
                                      </p:to>
                                    </p:set>
                                    <p:animEffect transition="in" filter="fade">
                                      <p:cBhvr>
                                        <p:cTn id="87" dur="1000"/>
                                        <p:tgtEl>
                                          <p:spTgt spid="166"/>
                                        </p:tgtEl>
                                      </p:cBhvr>
                                    </p:animEffect>
                                    <p:anim calcmode="lin" valueType="num">
                                      <p:cBhvr>
                                        <p:cTn id="88" dur="1000" fill="hold"/>
                                        <p:tgtEl>
                                          <p:spTgt spid="166"/>
                                        </p:tgtEl>
                                        <p:attrNameLst>
                                          <p:attrName>ppt_x</p:attrName>
                                        </p:attrNameLst>
                                      </p:cBhvr>
                                      <p:tavLst>
                                        <p:tav tm="0">
                                          <p:val>
                                            <p:strVal val="#ppt_x"/>
                                          </p:val>
                                        </p:tav>
                                        <p:tav tm="100000">
                                          <p:val>
                                            <p:strVal val="#ppt_x"/>
                                          </p:val>
                                        </p:tav>
                                      </p:tavLst>
                                    </p:anim>
                                    <p:anim calcmode="lin" valueType="num">
                                      <p:cBhvr>
                                        <p:cTn id="89" dur="1000" fill="hold"/>
                                        <p:tgtEl>
                                          <p:spTgt spid="16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5000"/>
                                  </p:stCondLst>
                                  <p:childTnLst>
                                    <p:set>
                                      <p:cBhvr>
                                        <p:cTn id="91" dur="1" fill="hold">
                                          <p:stCondLst>
                                            <p:cond delay="0"/>
                                          </p:stCondLst>
                                        </p:cTn>
                                        <p:tgtEl>
                                          <p:spTgt spid="163"/>
                                        </p:tgtEl>
                                        <p:attrNameLst>
                                          <p:attrName>style.visibility</p:attrName>
                                        </p:attrNameLst>
                                      </p:cBhvr>
                                      <p:to>
                                        <p:strVal val="visible"/>
                                      </p:to>
                                    </p:set>
                                    <p:animEffect transition="in" filter="fade">
                                      <p:cBhvr>
                                        <p:cTn id="92" dur="1000"/>
                                        <p:tgtEl>
                                          <p:spTgt spid="163"/>
                                        </p:tgtEl>
                                      </p:cBhvr>
                                    </p:animEffect>
                                    <p:anim calcmode="lin" valueType="num">
                                      <p:cBhvr>
                                        <p:cTn id="93" dur="1000" fill="hold"/>
                                        <p:tgtEl>
                                          <p:spTgt spid="163"/>
                                        </p:tgtEl>
                                        <p:attrNameLst>
                                          <p:attrName>ppt_x</p:attrName>
                                        </p:attrNameLst>
                                      </p:cBhvr>
                                      <p:tavLst>
                                        <p:tav tm="0">
                                          <p:val>
                                            <p:strVal val="#ppt_x"/>
                                          </p:val>
                                        </p:tav>
                                        <p:tav tm="100000">
                                          <p:val>
                                            <p:strVal val="#ppt_x"/>
                                          </p:val>
                                        </p:tav>
                                      </p:tavLst>
                                    </p:anim>
                                    <p:anim calcmode="lin" valueType="num">
                                      <p:cBhvr>
                                        <p:cTn id="94"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3" grpId="0" animBg="1"/>
      <p:bldP spid="54" grpId="0" animBg="1"/>
      <p:bldP spid="55" grpId="0" animBg="1"/>
      <p:bldP spid="56" grpId="0" animBg="1"/>
    </p:bldLs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7"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案例分析</a:t>
            </a:r>
          </a:p>
        </p:txBody>
      </p:sp>
      <p:cxnSp>
        <p:nvCxnSpPr>
          <p:cNvPr id="18" name="直接连接符 1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0" name="椭圆 1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rot="13664726">
            <a:off x="4526189" y="752842"/>
            <a:ext cx="1295400" cy="2169286"/>
          </a:xfrm>
          <a:custGeom>
            <a:gdLst>
              <a:gd name="connsiteX0" fmla="*/ 1295400 w 1295400"/>
              <a:gd name="connsiteY0" fmla="*/ 1521586 h 2169286"/>
              <a:gd name="connsiteX1" fmla="*/ 647700 w 1295400"/>
              <a:gd name="connsiteY1" fmla="*/ 2169286 h 2169286"/>
              <a:gd name="connsiteX2" fmla="*/ 0 w 1295400"/>
              <a:gd name="connsiteY2" fmla="*/ 1521586 h 2169286"/>
              <a:gd name="connsiteX3" fmla="*/ 323850 w 1295400"/>
              <a:gd name="connsiteY3" fmla="*/ 1521586 h 2169286"/>
              <a:gd name="connsiteX4" fmla="*/ 323850 w 1295400"/>
              <a:gd name="connsiteY4" fmla="*/ 0 h 2169286"/>
              <a:gd name="connsiteX5" fmla="*/ 971550 w 1295400"/>
              <a:gd name="connsiteY5" fmla="*/ 588423 h 2169286"/>
              <a:gd name="connsiteX6" fmla="*/ 971550 w 1295400"/>
              <a:gd name="connsiteY6" fmla="*/ 1521586 h 2169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2169286">
                <a:moveTo>
                  <a:pt x="1295400" y="1521586"/>
                </a:moveTo>
                <a:lnTo>
                  <a:pt x="647700" y="2169286"/>
                </a:lnTo>
                <a:lnTo>
                  <a:pt x="0" y="1521586"/>
                </a:lnTo>
                <a:lnTo>
                  <a:pt x="323850" y="1521586"/>
                </a:lnTo>
                <a:lnTo>
                  <a:pt x="323850" y="0"/>
                </a:lnTo>
                <a:lnTo>
                  <a:pt x="971550" y="588423"/>
                </a:lnTo>
                <a:lnTo>
                  <a:pt x="971550" y="152158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rot="7935274" flipH="1">
            <a:off x="3183069" y="752843"/>
            <a:ext cx="1295400" cy="2169286"/>
          </a:xfrm>
          <a:custGeom>
            <a:gdLst>
              <a:gd name="connsiteX0" fmla="*/ 1295400 w 1295400"/>
              <a:gd name="connsiteY0" fmla="*/ 1521586 h 2169286"/>
              <a:gd name="connsiteX1" fmla="*/ 647700 w 1295400"/>
              <a:gd name="connsiteY1" fmla="*/ 2169286 h 2169286"/>
              <a:gd name="connsiteX2" fmla="*/ 0 w 1295400"/>
              <a:gd name="connsiteY2" fmla="*/ 1521586 h 2169286"/>
              <a:gd name="connsiteX3" fmla="*/ 323850 w 1295400"/>
              <a:gd name="connsiteY3" fmla="*/ 1521586 h 2169286"/>
              <a:gd name="connsiteX4" fmla="*/ 323850 w 1295400"/>
              <a:gd name="connsiteY4" fmla="*/ 0 h 2169286"/>
              <a:gd name="connsiteX5" fmla="*/ 971550 w 1295400"/>
              <a:gd name="connsiteY5" fmla="*/ 588423 h 2169286"/>
              <a:gd name="connsiteX6" fmla="*/ 971550 w 1295400"/>
              <a:gd name="connsiteY6" fmla="*/ 1521586 h 2169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2169286">
                <a:moveTo>
                  <a:pt x="1295400" y="1521586"/>
                </a:moveTo>
                <a:lnTo>
                  <a:pt x="647700" y="2169286"/>
                </a:lnTo>
                <a:lnTo>
                  <a:pt x="0" y="1521586"/>
                </a:lnTo>
                <a:lnTo>
                  <a:pt x="323850" y="1521586"/>
                </a:lnTo>
                <a:lnTo>
                  <a:pt x="323850" y="0"/>
                </a:lnTo>
                <a:lnTo>
                  <a:pt x="971550" y="588423"/>
                </a:lnTo>
                <a:lnTo>
                  <a:pt x="971550" y="1521586"/>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rot="7935274" flipV="1">
            <a:off x="4526189" y="2850110"/>
            <a:ext cx="1295400" cy="2169286"/>
          </a:xfrm>
          <a:custGeom>
            <a:gdLst>
              <a:gd name="connsiteX0" fmla="*/ 1295400 w 1295400"/>
              <a:gd name="connsiteY0" fmla="*/ 1521586 h 2169286"/>
              <a:gd name="connsiteX1" fmla="*/ 647700 w 1295400"/>
              <a:gd name="connsiteY1" fmla="*/ 2169286 h 2169286"/>
              <a:gd name="connsiteX2" fmla="*/ 0 w 1295400"/>
              <a:gd name="connsiteY2" fmla="*/ 1521586 h 2169286"/>
              <a:gd name="connsiteX3" fmla="*/ 323850 w 1295400"/>
              <a:gd name="connsiteY3" fmla="*/ 1521586 h 2169286"/>
              <a:gd name="connsiteX4" fmla="*/ 323850 w 1295400"/>
              <a:gd name="connsiteY4" fmla="*/ 0 h 2169286"/>
              <a:gd name="connsiteX5" fmla="*/ 971550 w 1295400"/>
              <a:gd name="connsiteY5" fmla="*/ 588423 h 2169286"/>
              <a:gd name="connsiteX6" fmla="*/ 971550 w 1295400"/>
              <a:gd name="connsiteY6" fmla="*/ 1521586 h 2169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2169286">
                <a:moveTo>
                  <a:pt x="1295400" y="1521586"/>
                </a:moveTo>
                <a:lnTo>
                  <a:pt x="647700" y="2169286"/>
                </a:lnTo>
                <a:lnTo>
                  <a:pt x="0" y="1521586"/>
                </a:lnTo>
                <a:lnTo>
                  <a:pt x="323850" y="1521586"/>
                </a:lnTo>
                <a:lnTo>
                  <a:pt x="323850" y="0"/>
                </a:lnTo>
                <a:lnTo>
                  <a:pt x="971550" y="588423"/>
                </a:lnTo>
                <a:lnTo>
                  <a:pt x="971550" y="1521586"/>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rot="13664726" flipH="1" flipV="1">
            <a:off x="3183069" y="2850111"/>
            <a:ext cx="1295400" cy="2169286"/>
          </a:xfrm>
          <a:custGeom>
            <a:gdLst>
              <a:gd name="connsiteX0" fmla="*/ 1295400 w 1295400"/>
              <a:gd name="connsiteY0" fmla="*/ 1521586 h 2169286"/>
              <a:gd name="connsiteX1" fmla="*/ 647700 w 1295400"/>
              <a:gd name="connsiteY1" fmla="*/ 2169286 h 2169286"/>
              <a:gd name="connsiteX2" fmla="*/ 0 w 1295400"/>
              <a:gd name="connsiteY2" fmla="*/ 1521586 h 2169286"/>
              <a:gd name="connsiteX3" fmla="*/ 323850 w 1295400"/>
              <a:gd name="connsiteY3" fmla="*/ 1521586 h 2169286"/>
              <a:gd name="connsiteX4" fmla="*/ 323850 w 1295400"/>
              <a:gd name="connsiteY4" fmla="*/ 0 h 2169286"/>
              <a:gd name="connsiteX5" fmla="*/ 971550 w 1295400"/>
              <a:gd name="connsiteY5" fmla="*/ 588423 h 2169286"/>
              <a:gd name="connsiteX6" fmla="*/ 971550 w 1295400"/>
              <a:gd name="connsiteY6" fmla="*/ 1521586 h 21692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2169286">
                <a:moveTo>
                  <a:pt x="1295400" y="1521586"/>
                </a:moveTo>
                <a:lnTo>
                  <a:pt x="647700" y="2169286"/>
                </a:lnTo>
                <a:lnTo>
                  <a:pt x="0" y="1521586"/>
                </a:lnTo>
                <a:lnTo>
                  <a:pt x="323850" y="1521586"/>
                </a:lnTo>
                <a:lnTo>
                  <a:pt x="323850" y="0"/>
                </a:lnTo>
                <a:lnTo>
                  <a:pt x="971550" y="588423"/>
                </a:lnTo>
                <a:lnTo>
                  <a:pt x="971550" y="152158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933292" y="1082651"/>
            <a:ext cx="2724040" cy="889581"/>
            <a:chOff x="7554929" y="1284965"/>
            <a:chExt cx="3039522" cy="889581"/>
          </a:xfrm>
        </p:grpSpPr>
        <p:sp>
          <p:nvSpPr>
            <p:cNvPr id="36" name="文本框 3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38" name="组合 37"/>
          <p:cNvGrpSpPr/>
          <p:nvPr/>
        </p:nvGrpSpPr>
        <p:grpSpPr>
          <a:xfrm>
            <a:off x="5933292" y="3809129"/>
            <a:ext cx="2724040" cy="889581"/>
            <a:chOff x="7554929" y="1284965"/>
            <a:chExt cx="3039522" cy="889581"/>
          </a:xfrm>
        </p:grpSpPr>
        <p:sp>
          <p:nvSpPr>
            <p:cNvPr id="39" name="文本框 3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1" name="组合 40"/>
          <p:cNvGrpSpPr/>
          <p:nvPr/>
        </p:nvGrpSpPr>
        <p:grpSpPr>
          <a:xfrm>
            <a:off x="5192575" y="2416180"/>
            <a:ext cx="2724040" cy="889581"/>
            <a:chOff x="7554929" y="1284965"/>
            <a:chExt cx="3039522" cy="889581"/>
          </a:xfrm>
        </p:grpSpPr>
        <p:sp>
          <p:nvSpPr>
            <p:cNvPr id="42" name="文本框 4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4" name="组合 43"/>
          <p:cNvGrpSpPr/>
          <p:nvPr/>
        </p:nvGrpSpPr>
        <p:grpSpPr>
          <a:xfrm>
            <a:off x="304800" y="1084347"/>
            <a:ext cx="2620638" cy="886188"/>
            <a:chOff x="7094828" y="1288358"/>
            <a:chExt cx="3572490" cy="886188"/>
          </a:xfrm>
        </p:grpSpPr>
        <p:sp>
          <p:nvSpPr>
            <p:cNvPr id="45" name="文本框 44"/>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6"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47" name="组合 46"/>
          <p:cNvGrpSpPr/>
          <p:nvPr/>
        </p:nvGrpSpPr>
        <p:grpSpPr>
          <a:xfrm>
            <a:off x="304800" y="3810825"/>
            <a:ext cx="2620638" cy="886188"/>
            <a:chOff x="7094828" y="1288358"/>
            <a:chExt cx="3572490" cy="886188"/>
          </a:xfrm>
        </p:grpSpPr>
        <p:sp>
          <p:nvSpPr>
            <p:cNvPr id="48" name="文本框 47"/>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9"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50" name="组合 49"/>
          <p:cNvGrpSpPr/>
          <p:nvPr/>
        </p:nvGrpSpPr>
        <p:grpSpPr>
          <a:xfrm>
            <a:off x="1006244" y="2417876"/>
            <a:ext cx="2620638" cy="886188"/>
            <a:chOff x="7094828" y="1288358"/>
            <a:chExt cx="3572490" cy="886188"/>
          </a:xfrm>
        </p:grpSpPr>
        <p:sp>
          <p:nvSpPr>
            <p:cNvPr id="51" name="文本框 50"/>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2"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60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childTnLst>
                                </p:cTn>
                              </p:par>
                              <p:par>
                                <p:cTn id="40" presetID="22" presetClass="entr" presetSubtype="8" fill="hold" grpId="0" nodeType="withEffect">
                                  <p:stCondLst>
                                    <p:cond delay="250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2" fill="hold" grpId="0" nodeType="withEffect">
                                  <p:stCondLst>
                                    <p:cond delay="2750"/>
                                  </p:stCondLst>
                                  <p:childTnLst>
                                    <p:set>
                                      <p:cBhvr>
                                        <p:cTn id="44" dur="1" fill="hold">
                                          <p:stCondLst>
                                            <p:cond delay="0"/>
                                          </p:stCondLst>
                                        </p:cTn>
                                        <p:tgtEl>
                                          <p:spTgt spid="32"/>
                                        </p:tgtEl>
                                        <p:attrNameLst>
                                          <p:attrName>style.visibility</p:attrName>
                                        </p:attrNameLst>
                                      </p:cBhvr>
                                      <p:to>
                                        <p:strVal val="visible"/>
                                      </p:to>
                                    </p:set>
                                    <p:animEffect transition="in" filter="wipe(right)">
                                      <p:cBhvr>
                                        <p:cTn id="45" dur="500"/>
                                        <p:tgtEl>
                                          <p:spTgt spid="32"/>
                                        </p:tgtEl>
                                      </p:cBhvr>
                                    </p:animEffect>
                                  </p:childTnLst>
                                </p:cTn>
                              </p:par>
                              <p:par>
                                <p:cTn id="46" presetID="22" presetClass="entr" presetSubtype="2" fill="hold" grpId="0" nodeType="withEffect">
                                  <p:stCondLst>
                                    <p:cond delay="300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par>
                                <p:cTn id="49" presetID="22" presetClass="entr" presetSubtype="8" fill="hold" grpId="0" nodeType="withEffect">
                                  <p:stCondLst>
                                    <p:cond delay="325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par>
                                <p:cTn id="52" presetID="42" presetClass="entr" presetSubtype="0" fill="hold" nodeType="withEffect">
                                  <p:stCondLst>
                                    <p:cond delay="35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375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anim calcmode="lin" valueType="num">
                                      <p:cBhvr>
                                        <p:cTn id="60" dur="1000" fill="hold"/>
                                        <p:tgtEl>
                                          <p:spTgt spid="41"/>
                                        </p:tgtEl>
                                        <p:attrNameLst>
                                          <p:attrName>ppt_x</p:attrName>
                                        </p:attrNameLst>
                                      </p:cBhvr>
                                      <p:tavLst>
                                        <p:tav tm="0">
                                          <p:val>
                                            <p:strVal val="#ppt_x"/>
                                          </p:val>
                                        </p:tav>
                                        <p:tav tm="100000">
                                          <p:val>
                                            <p:strVal val="#ppt_x"/>
                                          </p:val>
                                        </p:tav>
                                      </p:tavLst>
                                    </p:anim>
                                    <p:anim calcmode="lin" valueType="num">
                                      <p:cBhvr>
                                        <p:cTn id="61" dur="1000" fill="hold"/>
                                        <p:tgtEl>
                                          <p:spTgt spid="4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40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425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1000"/>
                                        <p:tgtEl>
                                          <p:spTgt spid="44"/>
                                        </p:tgtEl>
                                      </p:cBhvr>
                                    </p:animEffect>
                                    <p:anim calcmode="lin" valueType="num">
                                      <p:cBhvr>
                                        <p:cTn id="70" dur="1000" fill="hold"/>
                                        <p:tgtEl>
                                          <p:spTgt spid="44"/>
                                        </p:tgtEl>
                                        <p:attrNameLst>
                                          <p:attrName>ppt_x</p:attrName>
                                        </p:attrNameLst>
                                      </p:cBhvr>
                                      <p:tavLst>
                                        <p:tav tm="0">
                                          <p:val>
                                            <p:strVal val="#ppt_x"/>
                                          </p:val>
                                        </p:tav>
                                        <p:tav tm="100000">
                                          <p:val>
                                            <p:strVal val="#ppt_x"/>
                                          </p:val>
                                        </p:tav>
                                      </p:tavLst>
                                    </p:anim>
                                    <p:anim calcmode="lin" valueType="num">
                                      <p:cBhvr>
                                        <p:cTn id="71" dur="1000" fill="hold"/>
                                        <p:tgtEl>
                                          <p:spTgt spid="4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450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475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1000"/>
                                        <p:tgtEl>
                                          <p:spTgt spid="50"/>
                                        </p:tgtEl>
                                      </p:cBhvr>
                                    </p:animEffect>
                                    <p:anim calcmode="lin" valueType="num">
                                      <p:cBhvr>
                                        <p:cTn id="80" dur="1000" fill="hold"/>
                                        <p:tgtEl>
                                          <p:spTgt spid="50"/>
                                        </p:tgtEl>
                                        <p:attrNameLst>
                                          <p:attrName>ppt_x</p:attrName>
                                        </p:attrNameLst>
                                      </p:cBhvr>
                                      <p:tavLst>
                                        <p:tav tm="0">
                                          <p:val>
                                            <p:strVal val="#ppt_x"/>
                                          </p:val>
                                        </p:tav>
                                        <p:tav tm="100000">
                                          <p:val>
                                            <p:strVal val="#ppt_x"/>
                                          </p:val>
                                        </p:tav>
                                      </p:tavLst>
                                    </p:anim>
                                    <p:anim calcmode="lin" valueType="num">
                                      <p:cBhvr>
                                        <p:cTn id="8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P spid="24" grpId="0" animBg="1"/>
      <p:bldP spid="31" grpId="0" animBg="1"/>
      <p:bldP spid="32" grpId="0" animBg="1"/>
      <p:bldP spid="33" grpId="0" animBg="1"/>
      <p:bldP spid="34" grpId="0" animBg="1"/>
    </p:bldLs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3"/>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4"/>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5"/>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6"/>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7"/>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8"/>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9"/>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4457965" y="3607275"/>
            <a:ext cx="1213794" cy="1037547"/>
            <a:chOff x="4457965" y="3607275"/>
            <a:chExt cx="1213794" cy="1037547"/>
          </a:xfrm>
        </p:grpSpPr>
        <p:sp>
          <p:nvSpPr>
            <p:cNvPr id="26" name="矩形 25"/>
            <p:cNvSpPr/>
            <p:nvPr/>
          </p:nvSpPr>
          <p:spPr>
            <a:xfrm>
              <a:off x="4457965" y="3607275"/>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研究目标</a:t>
              </a:r>
              <a:endParaRPr lang="en-US" altLang="zh-CN" sz="1800">
                <a:latin typeface="微软雅黑" panose="020b0503020204020204" pitchFamily="34" charset="-122"/>
                <a:ea typeface="微软雅黑" panose="020b0503020204020204" pitchFamily="34" charset="-122"/>
              </a:endParaRPr>
            </a:p>
          </p:txBody>
        </p:sp>
        <p:sp>
          <p:nvSpPr>
            <p:cNvPr id="29" name="矩形 28"/>
            <p:cNvSpPr/>
            <p:nvPr/>
          </p:nvSpPr>
          <p:spPr>
            <a:xfrm>
              <a:off x="4457965" y="3941383"/>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研究成果</a:t>
              </a:r>
              <a:endParaRPr lang="en-US" altLang="zh-CN" sz="1800">
                <a:latin typeface="微软雅黑" panose="020b0503020204020204" pitchFamily="34" charset="-122"/>
                <a:ea typeface="微软雅黑" panose="020b0503020204020204" pitchFamily="34" charset="-122"/>
              </a:endParaRPr>
            </a:p>
          </p:txBody>
        </p:sp>
        <p:sp>
          <p:nvSpPr>
            <p:cNvPr id="32" name="矩形 31"/>
            <p:cNvSpPr/>
            <p:nvPr/>
          </p:nvSpPr>
          <p:spPr>
            <a:xfrm>
              <a:off x="4457965" y="4275490"/>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应用前景</a:t>
              </a:r>
              <a:endParaRPr lang="en-US" altLang="zh-CN" sz="180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4"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5"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140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4" name="Freeform 13"/>
          <p:cNvSpPr>
            <a:spLocks noChangeArrowheads="1"/>
          </p:cNvSpPr>
          <p:nvPr/>
        </p:nvSpPr>
        <p:spPr bwMode="auto">
          <a:xfrm>
            <a:off x="1118599" y="1271016"/>
            <a:ext cx="3095041" cy="3094892"/>
          </a:xfrm>
          <a:custGeom>
            <a:gdLst>
              <a:gd name="G0" fmla="+- 1 0 0"/>
              <a:gd name="G1" fmla="+- 1 0 0"/>
              <a:gd name="G2" fmla="+- 1 0 0"/>
              <a:gd name="G3" fmla="+- 1 0 0"/>
              <a:gd name="G4" fmla="+- 1 0 0"/>
              <a:gd name="G5" fmla="+- 1 0 0"/>
              <a:gd name="G6" fmla="+- 3523 0 0"/>
              <a:gd name="G7" fmla="+- 2269 0 0"/>
              <a:gd name="G8" fmla="+- 1016 0 0"/>
              <a:gd name="G9" fmla="+- 1 0 0"/>
              <a:gd name="G10" fmla="+- 1 0 0"/>
              <a:gd name="G11" fmla="+- 1 0 0"/>
              <a:gd name="G12" fmla="+- 1 0 0"/>
              <a:gd name="G13" fmla="+- 1 0 0"/>
              <a:gd name="T0" fmla="*/ 1634765 w 4540"/>
              <a:gd name="T1" fmla="*/ 817202 h 4540"/>
              <a:gd name="T2" fmla="*/ 1634765 w 4540"/>
              <a:gd name="T3" fmla="*/ 817202 h 4540"/>
              <a:gd name="T4" fmla="*/ 817563 w 4540"/>
              <a:gd name="T5" fmla="*/ 1634765 h 4540"/>
              <a:gd name="T6" fmla="*/ 0 w 4540"/>
              <a:gd name="T7" fmla="*/ 817202 h 4540"/>
              <a:gd name="T8" fmla="*/ 817563 w 4540"/>
              <a:gd name="T9" fmla="*/ 0 h 4540"/>
              <a:gd name="T10" fmla="*/ 1634765 w 4540"/>
              <a:gd name="T11" fmla="*/ 817202 h 4540"/>
            </a:gdLst>
            <a:cxnLst>
              <a:cxn ang="0">
                <a:pos x="T0" y="T1"/>
              </a:cxn>
              <a:cxn ang="0">
                <a:pos x="T2" y="T3"/>
              </a:cxn>
              <a:cxn ang="0">
                <a:pos x="T4" y="T5"/>
              </a:cxn>
              <a:cxn ang="0">
                <a:pos x="T6" y="T7"/>
              </a:cxn>
              <a:cxn ang="0">
                <a:pos x="T8" y="T9"/>
              </a:cxn>
              <a:cxn ang="0">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rgbClr val="0070C0"/>
          </a:solidFill>
          <a:ln>
            <a:solidFill>
              <a:schemeClr val="bg1"/>
            </a:solidFill>
          </a:ln>
          <a:effectLst>
            <a:outerShdw blurRad="203200" dist="152400" dir="2700000" algn="tl" rotWithShape="0">
              <a:prstClr val="black">
                <a:alpha val="29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lstStyle/>
          <a:p>
            <a:endParaRPr lang="en-US" sz="675">
              <a:latin typeface="微软雅黑" panose="020b0503020204020204" pitchFamily="34" charset="-122"/>
            </a:endParaRPr>
          </a:p>
        </p:txBody>
      </p:sp>
      <p:sp>
        <p:nvSpPr>
          <p:cNvPr id="45" name="Freeform 14"/>
          <p:cNvSpPr>
            <a:spLocks noChangeArrowheads="1"/>
          </p:cNvSpPr>
          <p:nvPr/>
        </p:nvSpPr>
        <p:spPr bwMode="auto">
          <a:xfrm>
            <a:off x="1461158" y="1610551"/>
            <a:ext cx="2409925" cy="2409809"/>
          </a:xfrm>
          <a:custGeom>
            <a:gdLst>
              <a:gd name="G0" fmla="+- 1 0 0"/>
              <a:gd name="G1" fmla="+- 1 0 0"/>
              <a:gd name="G2" fmla="+- 1 0 0"/>
              <a:gd name="G3" fmla="+- 1 0 0"/>
              <a:gd name="G4" fmla="+- 1 0 0"/>
              <a:gd name="G5" fmla="+- 1 0 0"/>
              <a:gd name="G6" fmla="+- 2745 0 0"/>
              <a:gd name="G7" fmla="+- 1768 0 0"/>
              <a:gd name="G8" fmla="+- 792 0 0"/>
              <a:gd name="G9" fmla="+- 1 0 0"/>
              <a:gd name="G10" fmla="+- 1 0 0"/>
              <a:gd name="G11" fmla="+- 1 0 0"/>
              <a:gd name="G12" fmla="+- 1 0 0"/>
              <a:gd name="G13" fmla="+- 1 0 0"/>
              <a:gd name="T0" fmla="*/ 1272815 w 3538"/>
              <a:gd name="T1" fmla="*/ 636228 h 3538"/>
              <a:gd name="T2" fmla="*/ 1272815 w 3538"/>
              <a:gd name="T3" fmla="*/ 636228 h 3538"/>
              <a:gd name="T4" fmla="*/ 636588 w 3538"/>
              <a:gd name="T5" fmla="*/ 1272815 h 3538"/>
              <a:gd name="T6" fmla="*/ 0 w 3538"/>
              <a:gd name="T7" fmla="*/ 636228 h 3538"/>
              <a:gd name="T8" fmla="*/ 636588 w 3538"/>
              <a:gd name="T9" fmla="*/ 0 h 3538"/>
              <a:gd name="T10" fmla="*/ 1272815 w 3538"/>
              <a:gd name="T11" fmla="*/ 636228 h 3538"/>
            </a:gdLst>
            <a:cxnLst>
              <a:cxn ang="0">
                <a:pos x="T0" y="T1"/>
              </a:cxn>
              <a:cxn ang="0">
                <a:pos x="T2" y="T3"/>
              </a:cxn>
              <a:cxn ang="0">
                <a:pos x="T4" y="T5"/>
              </a:cxn>
              <a:cxn ang="0">
                <a:pos x="T6" y="T7"/>
              </a:cxn>
              <a:cxn ang="0">
                <a:pos x="T8" y="T9"/>
              </a:cxn>
              <a:cxn ang="0">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accent2"/>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6" name="Freeform 15"/>
          <p:cNvSpPr>
            <a:spLocks noChangeArrowheads="1"/>
          </p:cNvSpPr>
          <p:nvPr/>
        </p:nvSpPr>
        <p:spPr bwMode="auto">
          <a:xfrm>
            <a:off x="1800711" y="1953095"/>
            <a:ext cx="1727813" cy="1727732"/>
          </a:xfrm>
          <a:custGeom>
            <a:gdLst>
              <a:gd name="G0" fmla="+- 1 0 0"/>
              <a:gd name="G1" fmla="+- 1 0 0"/>
              <a:gd name="G2" fmla="+- 1 0 0"/>
              <a:gd name="G3" fmla="+- 1 0 0"/>
              <a:gd name="G4" fmla="+- 1 0 0"/>
              <a:gd name="G5" fmla="+- 1 0 0"/>
              <a:gd name="G6" fmla="+- 1966 0 0"/>
              <a:gd name="G7" fmla="+- 1267 0 0"/>
              <a:gd name="G8" fmla="+- 566 0 0"/>
              <a:gd name="G9" fmla="+- 1 0 0"/>
              <a:gd name="G10" fmla="+- 1 0 0"/>
              <a:gd name="G11" fmla="+- 1 0 0"/>
              <a:gd name="G12" fmla="+- 1 0 0"/>
              <a:gd name="G13" fmla="+- 1 0 0"/>
              <a:gd name="T0" fmla="*/ 912452 w 2536"/>
              <a:gd name="T1" fmla="*/ 456047 h 2536"/>
              <a:gd name="T2" fmla="*/ 912452 w 2536"/>
              <a:gd name="T3" fmla="*/ 456047 h 2536"/>
              <a:gd name="T4" fmla="*/ 456406 w 2536"/>
              <a:gd name="T5" fmla="*/ 912453 h 2536"/>
              <a:gd name="T6" fmla="*/ 0 w 2536"/>
              <a:gd name="T7" fmla="*/ 456047 h 2536"/>
              <a:gd name="T8" fmla="*/ 456406 w 2536"/>
              <a:gd name="T9" fmla="*/ 0 h 2536"/>
              <a:gd name="T10" fmla="*/ 912452 w 2536"/>
              <a:gd name="T11" fmla="*/ 456047 h 2536"/>
            </a:gdLst>
            <a:cxnLst>
              <a:cxn ang="0">
                <a:pos x="T0" y="T1"/>
              </a:cxn>
              <a:cxn ang="0">
                <a:pos x="T2" y="T3"/>
              </a:cxn>
              <a:cxn ang="0">
                <a:pos x="T4" y="T5"/>
              </a:cxn>
              <a:cxn ang="0">
                <a:pos x="T6" y="T7"/>
              </a:cxn>
              <a:cxn ang="0">
                <a:pos x="T8" y="T9"/>
              </a:cxn>
              <a:cxn ang="0">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rgbClr val="FFC000"/>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7" name="Freeform 16"/>
          <p:cNvSpPr>
            <a:spLocks noChangeArrowheads="1"/>
          </p:cNvSpPr>
          <p:nvPr/>
        </p:nvSpPr>
        <p:spPr bwMode="auto">
          <a:xfrm>
            <a:off x="2143270" y="2292630"/>
            <a:ext cx="1045703" cy="1048658"/>
          </a:xfrm>
          <a:custGeom>
            <a:gdLst>
              <a:gd name="G0" fmla="+- 1 0 0"/>
              <a:gd name="G1" fmla="+- 1 0 0"/>
              <a:gd name="G2" fmla="+- 1 0 0"/>
              <a:gd name="G3" fmla="+- 1 0 0"/>
              <a:gd name="G4" fmla="+- 1 0 0"/>
              <a:gd name="G5" fmla="+- 1 0 0"/>
              <a:gd name="G6" fmla="+- 1193 0 0"/>
              <a:gd name="G7" fmla="+- 769 0 0"/>
              <a:gd name="G8" fmla="+- 345 0 0"/>
              <a:gd name="G9" fmla="+- 1 0 0"/>
              <a:gd name="G10" fmla="+- 1 0 0"/>
              <a:gd name="G11" fmla="+- 1 0 0"/>
              <a:gd name="G12" fmla="+- 1 0 0"/>
              <a:gd name="G13" fmla="+- 1 0 0"/>
              <a:gd name="T0" fmla="*/ 552090 w 1534"/>
              <a:gd name="T1" fmla="*/ 277199 h 1537"/>
              <a:gd name="T2" fmla="*/ 552090 w 1534"/>
              <a:gd name="T3" fmla="*/ 277199 h 1537"/>
              <a:gd name="T4" fmla="*/ 276225 w 1534"/>
              <a:gd name="T5" fmla="*/ 553677 h 1537"/>
              <a:gd name="T6" fmla="*/ 0 w 1534"/>
              <a:gd name="T7" fmla="*/ 277199 h 1537"/>
              <a:gd name="T8" fmla="*/ 276225 w 1534"/>
              <a:gd name="T9" fmla="*/ 0 h 1537"/>
              <a:gd name="T10" fmla="*/ 552090 w 1534"/>
              <a:gd name="T11" fmla="*/ 277199 h 1537"/>
            </a:gdLst>
            <a:cxnLst>
              <a:cxn ang="0">
                <a:pos x="T0" y="T1"/>
              </a:cxn>
              <a:cxn ang="0">
                <a:pos x="T2" y="T3"/>
              </a:cxn>
              <a:cxn ang="0">
                <a:pos x="T4" y="T5"/>
              </a:cxn>
              <a:cxn ang="0">
                <a:pos x="T6" y="T7"/>
              </a:cxn>
              <a:cxn ang="0">
                <a:pos x="T8" y="T9"/>
              </a:cxn>
              <a:cxn ang="0">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rgbClr val="00B0F0"/>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48" name="Freeform 17"/>
          <p:cNvSpPr>
            <a:spLocks noChangeArrowheads="1"/>
          </p:cNvSpPr>
          <p:nvPr/>
        </p:nvSpPr>
        <p:spPr bwMode="auto">
          <a:xfrm>
            <a:off x="2482820" y="2632165"/>
            <a:ext cx="363594" cy="363576"/>
          </a:xfrm>
          <a:custGeom>
            <a:gdLst>
              <a:gd name="G0" fmla="+- 1 0 0"/>
              <a:gd name="G1" fmla="+- 1 0 0"/>
              <a:gd name="G2" fmla="+- 1 0 0"/>
              <a:gd name="G3" fmla="+- 1 0 0"/>
              <a:gd name="G4" fmla="*/ 1 0 0"/>
              <a:gd name="T0" fmla="*/ 534 256 1"/>
              <a:gd name="T1" fmla="*/ 0 256 1"/>
              <a:gd name="G5" fmla="+- 0 T0 T1"/>
              <a:gd name="G6" fmla="cos G4 G5"/>
              <a:gd name="G7" fmla="+- 1 0 0"/>
              <a:gd name="G8" fmla="+- 415 0 0"/>
              <a:gd name="G9" fmla="+- 268 0 0"/>
              <a:gd name="G10" fmla="+- 121 0 0"/>
              <a:gd name="G11" fmla="+- 1 0 0"/>
              <a:gd name="G12" fmla="*/ 1 0 0"/>
              <a:gd name="G13" fmla="*/ 1 0 0"/>
              <a:gd name="G14" fmla="cos G12 G13"/>
              <a:gd name="G15" fmla="+- 1 0 0"/>
              <a:gd name="G16" fmla="+- 1 0 0"/>
              <a:gd name="G17" fmla="+- 1 0 0"/>
              <a:gd name="T2" fmla="*/ 191729 w 535"/>
              <a:gd name="T3" fmla="*/ 96224 h 535"/>
              <a:gd name="T4" fmla="*/ 191729 w 535"/>
              <a:gd name="T5" fmla="*/ 96224 h 535"/>
              <a:gd name="T6" fmla="*/ 95505 w 535"/>
              <a:gd name="T7" fmla="*/ 191729 h 535"/>
              <a:gd name="T8" fmla="*/ 0 w 535"/>
              <a:gd name="T9" fmla="*/ 96224 h 535"/>
              <a:gd name="T10" fmla="*/ 95505 w 535"/>
              <a:gd name="T11" fmla="*/ 0 h 535"/>
              <a:gd name="T12" fmla="*/ 191729 w 535"/>
              <a:gd name="T13" fmla="*/ 96224 h 535"/>
            </a:gdLst>
            <a:cxnLst>
              <a:cxn ang="0">
                <a:pos x="T2" y="T3"/>
              </a:cxn>
              <a:cxn ang="0">
                <a:pos x="T4" y="T5"/>
              </a:cxn>
              <a:cxn ang="0">
                <a:pos x="T6" y="T7"/>
              </a:cxn>
              <a:cxn ang="0">
                <a:pos x="T8" y="T9"/>
              </a:cxn>
              <a:cxn ang="0">
                <a:pos x="T10" y="T11"/>
              </a:cxn>
              <a:cxn ang="0">
                <a:pos x="T12" y="T13"/>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bg1"/>
          </a:solidFill>
          <a:ln>
            <a:noFill/>
          </a:ln>
          <a:effectLst/>
        </p:spPr>
        <p:txBody>
          <a:bodyPr wrap="none" lIns="91409" tIns="45704" rIns="91409" bIns="45704" anchor="ctr"/>
          <a:lstStyle/>
          <a:p>
            <a:endParaRPr lang="en-US" sz="675">
              <a:latin typeface="微软雅黑" panose="020b0503020204020204" pitchFamily="34" charset="-122"/>
            </a:endParaRPr>
          </a:p>
        </p:txBody>
      </p:sp>
      <p:grpSp>
        <p:nvGrpSpPr>
          <p:cNvPr id="49" name="Group 405"/>
          <p:cNvGrpSpPr/>
          <p:nvPr/>
        </p:nvGrpSpPr>
        <p:grpSpPr>
          <a:xfrm>
            <a:off x="2609024" y="1595530"/>
            <a:ext cx="2524112" cy="1225937"/>
            <a:chOff x="12124791" y="3770786"/>
            <a:chExt cx="3478984" cy="1689710"/>
          </a:xfrm>
        </p:grpSpPr>
        <p:sp>
          <p:nvSpPr>
            <p:cNvPr id="50" name="Freeform 18"/>
            <p:cNvSpPr>
              <a:spLocks noChangeArrowheads="1"/>
            </p:cNvSpPr>
            <p:nvPr/>
          </p:nvSpPr>
          <p:spPr bwMode="auto">
            <a:xfrm>
              <a:off x="12124793" y="4118666"/>
              <a:ext cx="2841169" cy="1341829"/>
            </a:xfrm>
            <a:custGeom>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1" name="Freeform 19"/>
            <p:cNvSpPr>
              <a:spLocks noChangeArrowheads="1"/>
            </p:cNvSpPr>
            <p:nvPr/>
          </p:nvSpPr>
          <p:spPr bwMode="auto">
            <a:xfrm>
              <a:off x="12124791" y="4255333"/>
              <a:ext cx="2899153" cy="1205163"/>
            </a:xfrm>
            <a:custGeom>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2" name="Freeform 20"/>
            <p:cNvSpPr>
              <a:spLocks noChangeArrowheads="1"/>
            </p:cNvSpPr>
            <p:nvPr/>
          </p:nvSpPr>
          <p:spPr bwMode="auto">
            <a:xfrm>
              <a:off x="12157923" y="4097958"/>
              <a:ext cx="2841169" cy="1341829"/>
            </a:xfrm>
            <a:custGeom>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3" name="Freeform 21"/>
            <p:cNvSpPr>
              <a:spLocks noChangeArrowheads="1"/>
            </p:cNvSpPr>
            <p:nvPr/>
          </p:nvSpPr>
          <p:spPr bwMode="auto">
            <a:xfrm>
              <a:off x="12157924" y="4234626"/>
              <a:ext cx="2899153" cy="1209302"/>
            </a:xfrm>
            <a:custGeom>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4" name="Freeform 22"/>
            <p:cNvSpPr>
              <a:spLocks noChangeArrowheads="1"/>
            </p:cNvSpPr>
            <p:nvPr/>
          </p:nvSpPr>
          <p:spPr bwMode="auto">
            <a:xfrm>
              <a:off x="14560080" y="3770786"/>
              <a:ext cx="820046" cy="604652"/>
            </a:xfrm>
            <a:custGeom>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accent1">
                <a:lumMod val="75000"/>
              </a:schemeClr>
            </a:solidFill>
            <a:ln>
              <a:noFill/>
            </a:ln>
            <a:effectLst/>
          </p:spPr>
          <p:txBody>
            <a:bodyPr wrap="none" lIns="91409" tIns="45704" rIns="91409" bIns="45704" anchor="ctr"/>
            <a:lstStyle/>
            <a:p>
              <a:endParaRPr lang="en-US" sz="675">
                <a:latin typeface="微软雅黑" panose="020b0503020204020204" pitchFamily="34" charset="-122"/>
              </a:endParaRPr>
            </a:p>
          </p:txBody>
        </p:sp>
        <p:sp>
          <p:nvSpPr>
            <p:cNvPr id="55" name="Freeform 23"/>
            <p:cNvSpPr>
              <a:spLocks noChangeArrowheads="1"/>
            </p:cNvSpPr>
            <p:nvPr/>
          </p:nvSpPr>
          <p:spPr bwMode="auto">
            <a:xfrm>
              <a:off x="14597357" y="4218063"/>
              <a:ext cx="1006418" cy="401719"/>
            </a:xfrm>
            <a:custGeom>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p:spPr>
          <p:txBody>
            <a:bodyPr wrap="none" lIns="91409" tIns="45704" rIns="91409" bIns="45704" anchor="ctr"/>
            <a:lstStyle/>
            <a:p>
              <a:endParaRPr lang="en-US" sz="675">
                <a:latin typeface="微软雅黑" panose="020b0503020204020204" pitchFamily="34" charset="-122"/>
              </a:endParaRPr>
            </a:p>
          </p:txBody>
        </p:sp>
      </p:grpSp>
      <p:sp>
        <p:nvSpPr>
          <p:cNvPr id="39"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研究目标</a:t>
            </a:r>
          </a:p>
        </p:txBody>
      </p:sp>
      <p:cxnSp>
        <p:nvCxnSpPr>
          <p:cNvPr id="70" name="直接连接符 6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2" name="椭圆 7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5192575" y="1082651"/>
            <a:ext cx="2724040" cy="889581"/>
            <a:chOff x="7554929" y="1284965"/>
            <a:chExt cx="3039522" cy="889581"/>
          </a:xfrm>
        </p:grpSpPr>
        <p:sp>
          <p:nvSpPr>
            <p:cNvPr id="78" name="文本框 7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0" name="组合 79"/>
          <p:cNvGrpSpPr/>
          <p:nvPr/>
        </p:nvGrpSpPr>
        <p:grpSpPr>
          <a:xfrm>
            <a:off x="5192575" y="3809129"/>
            <a:ext cx="2724040" cy="889581"/>
            <a:chOff x="7554929" y="1284965"/>
            <a:chExt cx="3039522" cy="889581"/>
          </a:xfrm>
        </p:grpSpPr>
        <p:sp>
          <p:nvSpPr>
            <p:cNvPr id="81" name="文本框 80"/>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2"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3" name="组合 82"/>
          <p:cNvGrpSpPr/>
          <p:nvPr/>
        </p:nvGrpSpPr>
        <p:grpSpPr>
          <a:xfrm>
            <a:off x="5192575" y="2416180"/>
            <a:ext cx="2724040" cy="889581"/>
            <a:chOff x="7554929" y="1284965"/>
            <a:chExt cx="3039522" cy="889581"/>
          </a:xfrm>
        </p:grpSpPr>
        <p:sp>
          <p:nvSpPr>
            <p:cNvPr id="84" name="文本框 83"/>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5"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60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22" presetClass="entr" presetSubtype="8" fill="hold" nodeType="withEffect">
                                  <p:stCondLst>
                                    <p:cond delay="100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6"/>
                                        </p:tgtEl>
                                        <p:attrNameLst>
                                          <p:attrName>style.visibility</p:attrName>
                                        </p:attrNameLst>
                                      </p:cBhvr>
                                      <p:to>
                                        <p:strVal val="visible"/>
                                      </p:to>
                                    </p:set>
                                    <p:anim calcmode="lin" valueType="num">
                                      <p:cBhvr>
                                        <p:cTn id="38" dur="500" fill="hold"/>
                                        <p:tgtEl>
                                          <p:spTgt spid="76"/>
                                        </p:tgtEl>
                                        <p:attrNameLst>
                                          <p:attrName>ppt_w</p:attrName>
                                        </p:attrNameLst>
                                      </p:cBhvr>
                                      <p:tavLst>
                                        <p:tav tm="0">
                                          <p:val>
                                            <p:fltVal val="0"/>
                                          </p:val>
                                        </p:tav>
                                        <p:tav tm="100000">
                                          <p:val>
                                            <p:strVal val="#ppt_w"/>
                                          </p:val>
                                        </p:tav>
                                      </p:tavLst>
                                    </p:anim>
                                    <p:anim calcmode="lin" valueType="num">
                                      <p:cBhvr>
                                        <p:cTn id="39" dur="500" fill="hold"/>
                                        <p:tgtEl>
                                          <p:spTgt spid="76"/>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2750"/>
                                  </p:stCondLst>
                                  <p:childTnLst>
                                    <p:set>
                                      <p:cBhvr>
                                        <p:cTn id="45" dur="1" fill="hold">
                                          <p:stCondLst>
                                            <p:cond delay="0"/>
                                          </p:stCondLst>
                                        </p:cTn>
                                        <p:tgtEl>
                                          <p:spTgt spid="45"/>
                                        </p:tgtEl>
                                        <p:attrNameLst>
                                          <p:attrName>style.visibility</p:attrName>
                                        </p:attrNameLst>
                                      </p:cBhvr>
                                      <p:to>
                                        <p:strVal val="visible"/>
                                      </p:to>
                                    </p:set>
                                    <p:anim calcmode="lin" valueType="num">
                                      <p:cBhvr>
                                        <p:cTn id="46" dur="500" fill="hold"/>
                                        <p:tgtEl>
                                          <p:spTgt spid="45"/>
                                        </p:tgtEl>
                                        <p:attrNameLst>
                                          <p:attrName>ppt_w</p:attrName>
                                        </p:attrNameLst>
                                      </p:cBhvr>
                                      <p:tavLst>
                                        <p:tav tm="0">
                                          <p:val>
                                            <p:fltVal val="0"/>
                                          </p:val>
                                        </p:tav>
                                        <p:tav tm="100000">
                                          <p:val>
                                            <p:strVal val="#ppt_w"/>
                                          </p:val>
                                        </p:tav>
                                      </p:tavLst>
                                    </p:anim>
                                    <p:anim calcmode="lin" valueType="num">
                                      <p:cBhvr>
                                        <p:cTn id="47" dur="500" fill="hold"/>
                                        <p:tgtEl>
                                          <p:spTgt spid="45"/>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30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3250"/>
                                  </p:stCondLst>
                                  <p:childTnLst>
                                    <p:set>
                                      <p:cBhvr>
                                        <p:cTn id="53" dur="1" fill="hold">
                                          <p:stCondLst>
                                            <p:cond delay="0"/>
                                          </p:stCondLst>
                                        </p:cTn>
                                        <p:tgtEl>
                                          <p:spTgt spid="47"/>
                                        </p:tgtEl>
                                        <p:attrNameLst>
                                          <p:attrName>style.visibility</p:attrName>
                                        </p:attrNameLst>
                                      </p:cBhvr>
                                      <p:to>
                                        <p:strVal val="visible"/>
                                      </p:to>
                                    </p:set>
                                    <p:anim calcmode="lin" valueType="num">
                                      <p:cBhvr>
                                        <p:cTn id="54" dur="500" fill="hold"/>
                                        <p:tgtEl>
                                          <p:spTgt spid="47"/>
                                        </p:tgtEl>
                                        <p:attrNameLst>
                                          <p:attrName>ppt_w</p:attrName>
                                        </p:attrNameLst>
                                      </p:cBhvr>
                                      <p:tavLst>
                                        <p:tav tm="0">
                                          <p:val>
                                            <p:fltVal val="0"/>
                                          </p:val>
                                        </p:tav>
                                        <p:tav tm="100000">
                                          <p:val>
                                            <p:strVal val="#ppt_w"/>
                                          </p:val>
                                        </p:tav>
                                      </p:tavLst>
                                    </p:anim>
                                    <p:anim calcmode="lin" valueType="num">
                                      <p:cBhvr>
                                        <p:cTn id="55" dur="500" fill="hold"/>
                                        <p:tgtEl>
                                          <p:spTgt spid="47"/>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3500"/>
                                  </p:stCondLst>
                                  <p:childTnLst>
                                    <p:set>
                                      <p:cBhvr>
                                        <p:cTn id="57" dur="1" fill="hold">
                                          <p:stCondLst>
                                            <p:cond delay="0"/>
                                          </p:stCondLst>
                                        </p:cTn>
                                        <p:tgtEl>
                                          <p:spTgt spid="48"/>
                                        </p:tgtEl>
                                        <p:attrNameLst>
                                          <p:attrName>style.visibility</p:attrName>
                                        </p:attrNameLst>
                                      </p:cBhvr>
                                      <p:to>
                                        <p:strVal val="visible"/>
                                      </p:to>
                                    </p:set>
                                    <p:anim calcmode="lin" valueType="num">
                                      <p:cBhvr>
                                        <p:cTn id="58" dur="500" fill="hold"/>
                                        <p:tgtEl>
                                          <p:spTgt spid="48"/>
                                        </p:tgtEl>
                                        <p:attrNameLst>
                                          <p:attrName>ppt_w</p:attrName>
                                        </p:attrNameLst>
                                      </p:cBhvr>
                                      <p:tavLst>
                                        <p:tav tm="0">
                                          <p:val>
                                            <p:fltVal val="0"/>
                                          </p:val>
                                        </p:tav>
                                        <p:tav tm="100000">
                                          <p:val>
                                            <p:strVal val="#ppt_w"/>
                                          </p:val>
                                        </p:tav>
                                      </p:tavLst>
                                    </p:anim>
                                    <p:anim calcmode="lin" valueType="num">
                                      <p:cBhvr>
                                        <p:cTn id="59" dur="500" fill="hold"/>
                                        <p:tgtEl>
                                          <p:spTgt spid="48"/>
                                        </p:tgtEl>
                                        <p:attrNameLst>
                                          <p:attrName>ppt_h</p:attrName>
                                        </p:attrNameLst>
                                      </p:cBhvr>
                                      <p:tavLst>
                                        <p:tav tm="0">
                                          <p:val>
                                            <p:fltVal val="0"/>
                                          </p:val>
                                        </p:tav>
                                        <p:tav tm="100000">
                                          <p:val>
                                            <p:strVal val="#ppt_h"/>
                                          </p:val>
                                        </p:tav>
                                      </p:tavLst>
                                    </p:anim>
                                  </p:childTnLst>
                                </p:cTn>
                              </p:par>
                              <p:par>
                                <p:cTn id="60" presetID="2" presetClass="entr" presetSubtype="2" fill="hold" nodeType="withEffect">
                                  <p:stCondLst>
                                    <p:cond delay="375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1+#ppt_w/2"/>
                                          </p:val>
                                        </p:tav>
                                        <p:tav tm="100000">
                                          <p:val>
                                            <p:strVal val="#ppt_x"/>
                                          </p:val>
                                        </p:tav>
                                      </p:tavLst>
                                    </p:anim>
                                    <p:anim calcmode="lin" valueType="num">
                                      <p:cBhvr additive="base">
                                        <p:cTn id="63" dur="500" fill="hold"/>
                                        <p:tgtEl>
                                          <p:spTgt spid="49"/>
                                        </p:tgtEl>
                                        <p:attrNameLst>
                                          <p:attrName>ppt_y</p:attrName>
                                        </p:attrNameLst>
                                      </p:cBhvr>
                                      <p:tavLst>
                                        <p:tav tm="0">
                                          <p:val>
                                            <p:strVal val="#ppt_y"/>
                                          </p:val>
                                        </p:tav>
                                        <p:tav tm="100000">
                                          <p:val>
                                            <p:strVal val="#ppt_y"/>
                                          </p:val>
                                        </p:tav>
                                      </p:tavLst>
                                    </p:anim>
                                  </p:childTnLst>
                                </p:cTn>
                              </p:par>
                              <p:par>
                                <p:cTn id="64" presetID="42" presetClass="entr" presetSubtype="0" fill="hold" nodeType="withEffect">
                                  <p:stCondLst>
                                    <p:cond delay="400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1000"/>
                                        <p:tgtEl>
                                          <p:spTgt spid="77"/>
                                        </p:tgtEl>
                                      </p:cBhvr>
                                    </p:animEffect>
                                    <p:anim calcmode="lin" valueType="num">
                                      <p:cBhvr>
                                        <p:cTn id="67" dur="1000" fill="hold"/>
                                        <p:tgtEl>
                                          <p:spTgt spid="77"/>
                                        </p:tgtEl>
                                        <p:attrNameLst>
                                          <p:attrName>ppt_x</p:attrName>
                                        </p:attrNameLst>
                                      </p:cBhvr>
                                      <p:tavLst>
                                        <p:tav tm="0">
                                          <p:val>
                                            <p:strVal val="#ppt_x"/>
                                          </p:val>
                                        </p:tav>
                                        <p:tav tm="100000">
                                          <p:val>
                                            <p:strVal val="#ppt_x"/>
                                          </p:val>
                                        </p:tav>
                                      </p:tavLst>
                                    </p:anim>
                                    <p:anim calcmode="lin" valueType="num">
                                      <p:cBhvr>
                                        <p:cTn id="68" dur="1000" fill="hold"/>
                                        <p:tgtEl>
                                          <p:spTgt spid="7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450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1000"/>
                                        <p:tgtEl>
                                          <p:spTgt spid="83"/>
                                        </p:tgtEl>
                                      </p:cBhvr>
                                    </p:animEffect>
                                    <p:anim calcmode="lin" valueType="num">
                                      <p:cBhvr>
                                        <p:cTn id="72" dur="1000" fill="hold"/>
                                        <p:tgtEl>
                                          <p:spTgt spid="83"/>
                                        </p:tgtEl>
                                        <p:attrNameLst>
                                          <p:attrName>ppt_x</p:attrName>
                                        </p:attrNameLst>
                                      </p:cBhvr>
                                      <p:tavLst>
                                        <p:tav tm="0">
                                          <p:val>
                                            <p:strVal val="#ppt_x"/>
                                          </p:val>
                                        </p:tav>
                                        <p:tav tm="100000">
                                          <p:val>
                                            <p:strVal val="#ppt_x"/>
                                          </p:val>
                                        </p:tav>
                                      </p:tavLst>
                                    </p:anim>
                                    <p:anim calcmode="lin" valueType="num">
                                      <p:cBhvr>
                                        <p:cTn id="73" dur="1000" fill="hold"/>
                                        <p:tgtEl>
                                          <p:spTgt spid="8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500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1000"/>
                                        <p:tgtEl>
                                          <p:spTgt spid="80"/>
                                        </p:tgtEl>
                                      </p:cBhvr>
                                    </p:animEffect>
                                    <p:anim calcmode="lin" valueType="num">
                                      <p:cBhvr>
                                        <p:cTn id="77" dur="1000" fill="hold"/>
                                        <p:tgtEl>
                                          <p:spTgt spid="80"/>
                                        </p:tgtEl>
                                        <p:attrNameLst>
                                          <p:attrName>ppt_x</p:attrName>
                                        </p:attrNameLst>
                                      </p:cBhvr>
                                      <p:tavLst>
                                        <p:tav tm="0">
                                          <p:val>
                                            <p:strVal val="#ppt_x"/>
                                          </p:val>
                                        </p:tav>
                                        <p:tav tm="100000">
                                          <p:val>
                                            <p:strVal val="#ppt_x"/>
                                          </p:val>
                                        </p:tav>
                                      </p:tavLst>
                                    </p:anim>
                                    <p:anim calcmode="lin" valueType="num">
                                      <p:cBhvr>
                                        <p:cTn id="7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39" grpId="0"/>
      <p:bldP spid="72" grpId="0" animBg="1"/>
      <p:bldP spid="73" grpId="0" animBg="1"/>
      <p:bldP spid="74" grpId="0" animBg="1"/>
      <p:bldP spid="75" grpId="0" animBg="1"/>
      <p:bldP spid="76" grpId="0" animBg="1"/>
    </p:bldLs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研究成果</a:t>
            </a:r>
          </a:p>
        </p:txBody>
      </p:sp>
      <p:cxnSp>
        <p:nvCxnSpPr>
          <p:cNvPr id="28" name="直接连接符 2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0" name="椭圆 2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572000" y="2120900"/>
            <a:ext cx="2343150" cy="696913"/>
            <a:chOff x="878116" y="1797045"/>
            <a:chExt cx="2342667" cy="696309"/>
          </a:xfrm>
        </p:grpSpPr>
        <p:sp>
          <p:nvSpPr>
            <p:cNvPr id="36" name="MH_Other_1"/>
            <p:cNvSpPr/>
            <p:nvPr>
              <p:custDataLst>
                <p:tags r:id="rId4"/>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70C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37" name="MH_Other_2"/>
            <p:cNvPicPr/>
            <p:nvPr>
              <p:custDataLst>
                <p:tags r:id="rId6"/>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MH_Other_5"/>
            <p:cNvSpPr txBox="1">
              <a:spLocks noChangeArrowheads="1"/>
            </p:cNvSpPr>
            <p:nvPr>
              <p:custDataLst>
                <p:tags r:id="rId7"/>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03</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2193131" y="2271774"/>
            <a:ext cx="2343150" cy="696913"/>
            <a:chOff x="878116" y="1797045"/>
            <a:chExt cx="2342667" cy="696309"/>
          </a:xfrm>
        </p:grpSpPr>
        <p:sp>
          <p:nvSpPr>
            <p:cNvPr id="40" name="MH_Other_1"/>
            <p:cNvSpPr/>
            <p:nvPr>
              <p:custDataLst>
                <p:tags r:id="rId8"/>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FFC00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1" name="MH_Other_2"/>
            <p:cNvPicPr/>
            <p:nvPr>
              <p:custDataLst>
                <p:tags r:id="rId9"/>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MH_Other_5"/>
            <p:cNvSpPr txBox="1">
              <a:spLocks noChangeArrowheads="1"/>
            </p:cNvSpPr>
            <p:nvPr>
              <p:custDataLst>
                <p:tags r:id="rId10"/>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02</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2262187" y="3092245"/>
            <a:ext cx="2343150" cy="696913"/>
            <a:chOff x="878116" y="1797045"/>
            <a:chExt cx="2342667" cy="696309"/>
          </a:xfrm>
        </p:grpSpPr>
        <p:sp>
          <p:nvSpPr>
            <p:cNvPr id="48" name="MH_Other_1"/>
            <p:cNvSpPr/>
            <p:nvPr>
              <p:custDataLst>
                <p:tags r:id="rId11"/>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92D05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9" name="MH_Other_2"/>
            <p:cNvPicPr/>
            <p:nvPr>
              <p:custDataLst>
                <p:tags r:id="rId12"/>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MH_Other_5"/>
            <p:cNvSpPr txBox="1">
              <a:spLocks noChangeArrowheads="1"/>
            </p:cNvSpPr>
            <p:nvPr>
              <p:custDataLst>
                <p:tags r:id="rId13"/>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05</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650580" y="3021136"/>
            <a:ext cx="2343150" cy="696913"/>
            <a:chOff x="878116" y="1797045"/>
            <a:chExt cx="2342667" cy="696309"/>
          </a:xfrm>
        </p:grpSpPr>
        <p:sp>
          <p:nvSpPr>
            <p:cNvPr id="56" name="MH_Other_1"/>
            <p:cNvSpPr/>
            <p:nvPr>
              <p:custDataLst>
                <p:tags r:id="rId14"/>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5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57" name="MH_Other_2"/>
            <p:cNvPicPr/>
            <p:nvPr>
              <p:custDataLst>
                <p:tags r:id="rId15"/>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MH_Other_5"/>
            <p:cNvSpPr txBox="1">
              <a:spLocks noChangeArrowheads="1"/>
            </p:cNvSpPr>
            <p:nvPr>
              <p:custDataLst>
                <p:tags r:id="rId16"/>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06</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371850" y="1873250"/>
            <a:ext cx="2343150" cy="696913"/>
            <a:chOff x="878116" y="1797045"/>
            <a:chExt cx="2342667" cy="696309"/>
          </a:xfrm>
        </p:grpSpPr>
        <p:sp>
          <p:nvSpPr>
            <p:cNvPr id="18" name="MH_Other_1"/>
            <p:cNvSpPr/>
            <p:nvPr>
              <p:custDataLst>
                <p:tags r:id="rId17"/>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F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19" name="MH_Other_2"/>
            <p:cNvPicPr/>
            <p:nvPr>
              <p:custDataLst>
                <p:tags r:id="rId18"/>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MH_Other_5"/>
            <p:cNvSpPr txBox="1">
              <a:spLocks noChangeArrowheads="1"/>
            </p:cNvSpPr>
            <p:nvPr>
              <p:custDataLst>
                <p:tags r:id="rId19"/>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01</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453606" y="2706750"/>
            <a:ext cx="2343150" cy="696913"/>
            <a:chOff x="878116" y="1797045"/>
            <a:chExt cx="2342667" cy="696309"/>
          </a:xfrm>
        </p:grpSpPr>
        <p:sp>
          <p:nvSpPr>
            <p:cNvPr id="44" name="MH_Other_1"/>
            <p:cNvSpPr/>
            <p:nvPr>
              <p:custDataLst>
                <p:tags r:id="rId20"/>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FF000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5" name="MH_Other_2"/>
            <p:cNvPicPr/>
            <p:nvPr>
              <p:custDataLst>
                <p:tags r:id="rId21"/>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MH_Other_5"/>
            <p:cNvSpPr txBox="1">
              <a:spLocks noChangeArrowheads="1"/>
            </p:cNvSpPr>
            <p:nvPr>
              <p:custDataLst>
                <p:tags r:id="rId22"/>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04</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3502817" y="3572915"/>
            <a:ext cx="2343150" cy="696913"/>
            <a:chOff x="878116" y="1797045"/>
            <a:chExt cx="2342667" cy="696309"/>
          </a:xfrm>
        </p:grpSpPr>
        <p:sp>
          <p:nvSpPr>
            <p:cNvPr id="52" name="MH_Other_1"/>
            <p:cNvSpPr/>
            <p:nvPr>
              <p:custDataLst>
                <p:tags r:id="rId23"/>
              </p:custDataLst>
            </p:nvPr>
          </p:nvSpPr>
          <p:spPr>
            <a:xfrm>
              <a:off x="1343157" y="1797045"/>
              <a:ext cx="1412584" cy="696309"/>
            </a:xfrm>
            <a:custGeom>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7030A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53" name="MH_Other_2"/>
            <p:cNvPicPr/>
            <p:nvPr>
              <p:custDataLst>
                <p:tags r:id="rId24"/>
              </p:custDataLst>
            </p:nvPr>
          </p:nvPicPr>
          <p:blipFill>
            <a:blip r:embed="rId5">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MH_Other_5"/>
            <p:cNvSpPr txBox="1">
              <a:spLocks noChangeArrowheads="1"/>
            </p:cNvSpPr>
            <p:nvPr>
              <p:custDataLst>
                <p:tags r:id="rId25"/>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a:ea typeface="宋体" panose="02010600030101010101" pitchFamily="2" charset="-122"/>
                </a:defRPr>
              </a:lvl1pPr>
              <a:lvl2pPr marL="742950" indent="-285750">
                <a:defRPr>
                  <a:solidFill>
                    <a:schemeClr val="tx1"/>
                  </a:solidFill>
                  <a:latin typeface="Calibri"/>
                  <a:ea typeface="宋体" panose="02010600030101010101" pitchFamily="2" charset="-122"/>
                </a:defRPr>
              </a:lvl2pPr>
              <a:lvl3pPr marL="1143000" indent="-228600">
                <a:defRPr>
                  <a:solidFill>
                    <a:schemeClr val="tx1"/>
                  </a:solidFill>
                  <a:latin typeface="Calibri"/>
                  <a:ea typeface="宋体" panose="02010600030101010101" pitchFamily="2" charset="-122"/>
                </a:defRPr>
              </a:lvl3pPr>
              <a:lvl4pPr marL="1600200" indent="-228600">
                <a:defRPr>
                  <a:solidFill>
                    <a:schemeClr val="tx1"/>
                  </a:solidFill>
                  <a:latin typeface="Calibri"/>
                  <a:ea typeface="宋体" panose="02010600030101010101" pitchFamily="2" charset="-122"/>
                </a:defRPr>
              </a:lvl4pPr>
              <a:lvl5pPr marL="2057400" indent="-228600">
                <a:defRPr>
                  <a:solidFill>
                    <a:schemeClr val="tx1"/>
                  </a:solidFill>
                  <a:latin typeface="Calibri"/>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a:ea typeface="宋体" panose="02010600030101010101" pitchFamily="2" charset="-122"/>
                </a:defRPr>
              </a:lvl9pPr>
            </a:lstStyle>
            <a:p>
              <a:pPr algn="ctr" eaLnBrk="1" fontAlgn="auto" hangingPunct="1">
                <a:spcBef>
                  <a:spcPct val="0"/>
                </a:spcBef>
                <a:spcAft>
                  <a:spcPct val="0"/>
                </a:spcAft>
                <a:defRPr/>
              </a:pPr>
              <a:r>
                <a:rPr lang="en-US" altLang="zh-CN" sz="2800">
                  <a:solidFill>
                    <a:schemeClr val="bg1"/>
                  </a:solidFill>
                  <a:latin typeface="微软雅黑" panose="020b0503020204020204" pitchFamily="34" charset="-122"/>
                  <a:ea typeface="微软雅黑" panose="020b0503020204020204" pitchFamily="34" charset="-122"/>
                </a:rPr>
                <a:t>07</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3312371" y="896746"/>
            <a:ext cx="2724040" cy="889581"/>
            <a:chOff x="7554929" y="1284965"/>
            <a:chExt cx="3039522" cy="889581"/>
          </a:xfrm>
        </p:grpSpPr>
        <p:sp>
          <p:nvSpPr>
            <p:cNvPr id="60" name="文本框 59"/>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1"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62" name="组合 61"/>
          <p:cNvGrpSpPr/>
          <p:nvPr/>
        </p:nvGrpSpPr>
        <p:grpSpPr>
          <a:xfrm>
            <a:off x="0" y="1828680"/>
            <a:ext cx="2620638" cy="886188"/>
            <a:chOff x="7094828" y="1288358"/>
            <a:chExt cx="3572490" cy="886188"/>
          </a:xfrm>
        </p:grpSpPr>
        <p:sp>
          <p:nvSpPr>
            <p:cNvPr id="63" name="文本框 62"/>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4"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65" name="组合 64"/>
          <p:cNvGrpSpPr/>
          <p:nvPr/>
        </p:nvGrpSpPr>
        <p:grpSpPr>
          <a:xfrm>
            <a:off x="6362149" y="1776512"/>
            <a:ext cx="2724040" cy="889581"/>
            <a:chOff x="7554929" y="1284965"/>
            <a:chExt cx="3039522" cy="889581"/>
          </a:xfrm>
        </p:grpSpPr>
        <p:sp>
          <p:nvSpPr>
            <p:cNvPr id="66" name="文本框 6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68" name="组合 67"/>
          <p:cNvGrpSpPr/>
          <p:nvPr/>
        </p:nvGrpSpPr>
        <p:grpSpPr>
          <a:xfrm>
            <a:off x="6362149" y="2893784"/>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1" name="组合 70"/>
          <p:cNvGrpSpPr/>
          <p:nvPr/>
        </p:nvGrpSpPr>
        <p:grpSpPr>
          <a:xfrm>
            <a:off x="0" y="2895481"/>
            <a:ext cx="2620638" cy="886188"/>
            <a:chOff x="7094828" y="1288358"/>
            <a:chExt cx="3572490" cy="886188"/>
          </a:xfrm>
        </p:grpSpPr>
        <p:sp>
          <p:nvSpPr>
            <p:cNvPr id="72" name="文本框 71"/>
            <p:cNvSpPr txBox="1"/>
            <p:nvPr/>
          </p:nvSpPr>
          <p:spPr>
            <a:xfrm>
              <a:off x="7094828" y="1528215"/>
              <a:ext cx="3499623" cy="646331"/>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3"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4" name="组合 73"/>
          <p:cNvGrpSpPr/>
          <p:nvPr/>
        </p:nvGrpSpPr>
        <p:grpSpPr>
          <a:xfrm>
            <a:off x="3312371" y="4229043"/>
            <a:ext cx="2724040" cy="889581"/>
            <a:chOff x="7554929" y="1284965"/>
            <a:chExt cx="3039522" cy="889581"/>
          </a:xfrm>
        </p:grpSpPr>
        <p:sp>
          <p:nvSpPr>
            <p:cNvPr id="75" name="文本框 7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25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500" fill="hold"/>
                                        <p:tgtEl>
                                          <p:spTgt spid="33"/>
                                        </p:tgtEl>
                                        <p:attrNameLst>
                                          <p:attrName>ppt_w</p:attrName>
                                        </p:attrNameLst>
                                      </p:cBhvr>
                                      <p:tavLst>
                                        <p:tav tm="0">
                                          <p:val>
                                            <p:fltVal val="0"/>
                                          </p:val>
                                        </p:tav>
                                        <p:tav tm="100000">
                                          <p:val>
                                            <p:strVal val="#ppt_w"/>
                                          </p:val>
                                        </p:tav>
                                      </p:tavLst>
                                    </p:anim>
                                    <p:anim calcmode="lin" valueType="num">
                                      <p:cBhvr>
                                        <p:cTn id="35" dur="500" fill="hold"/>
                                        <p:tgtEl>
                                          <p:spTgt spid="3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childTnLst>
                                </p:cTn>
                              </p:par>
                              <p:par>
                                <p:cTn id="40" presetID="53" presetClass="entr" presetSubtype="0" fill="hold" nodeType="withEffect">
                                  <p:stCondLst>
                                    <p:cond delay="2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0" fill="hold" nodeType="withEffect">
                                  <p:stCondLst>
                                    <p:cond delay="275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0" fill="hold" nodeType="withEffect">
                                  <p:stCondLst>
                                    <p:cond delay="300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par>
                                <p:cTn id="55" presetID="53" presetClass="entr" presetSubtype="0" fill="hold" nodeType="withEffect">
                                  <p:stCondLst>
                                    <p:cond delay="325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0" fill="hold" nodeType="withEffect">
                                  <p:stCondLst>
                                    <p:cond delay="350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par>
                                <p:cTn id="65" presetID="53" presetClass="entr" presetSubtype="0" fill="hold" nodeType="withEffect">
                                  <p:stCondLst>
                                    <p:cond delay="3750"/>
                                  </p:stCondLst>
                                  <p:childTnLst>
                                    <p:set>
                                      <p:cBhvr>
                                        <p:cTn id="66" dur="1" fill="hold">
                                          <p:stCondLst>
                                            <p:cond delay="0"/>
                                          </p:stCondLst>
                                        </p:cTn>
                                        <p:tgtEl>
                                          <p:spTgt spid="55"/>
                                        </p:tgtEl>
                                        <p:attrNameLst>
                                          <p:attrName>style.visibility</p:attrName>
                                        </p:attrNameLst>
                                      </p:cBhvr>
                                      <p:to>
                                        <p:strVal val="visible"/>
                                      </p:to>
                                    </p:set>
                                    <p:anim calcmode="lin" valueType="num">
                                      <p:cBhvr>
                                        <p:cTn id="67" dur="500" fill="hold"/>
                                        <p:tgtEl>
                                          <p:spTgt spid="55"/>
                                        </p:tgtEl>
                                        <p:attrNameLst>
                                          <p:attrName>ppt_w</p:attrName>
                                        </p:attrNameLst>
                                      </p:cBhvr>
                                      <p:tavLst>
                                        <p:tav tm="0">
                                          <p:val>
                                            <p:fltVal val="0"/>
                                          </p:val>
                                        </p:tav>
                                        <p:tav tm="100000">
                                          <p:val>
                                            <p:strVal val="#ppt_w"/>
                                          </p:val>
                                        </p:tav>
                                      </p:tavLst>
                                    </p:anim>
                                    <p:anim calcmode="lin" valueType="num">
                                      <p:cBhvr>
                                        <p:cTn id="68" dur="500" fill="hold"/>
                                        <p:tgtEl>
                                          <p:spTgt spid="55"/>
                                        </p:tgtEl>
                                        <p:attrNameLst>
                                          <p:attrName>ppt_h</p:attrName>
                                        </p:attrNameLst>
                                      </p:cBhvr>
                                      <p:tavLst>
                                        <p:tav tm="0">
                                          <p:val>
                                            <p:fltVal val="0"/>
                                          </p:val>
                                        </p:tav>
                                        <p:tav tm="100000">
                                          <p:val>
                                            <p:strVal val="#ppt_h"/>
                                          </p:val>
                                        </p:tav>
                                      </p:tavLst>
                                    </p:anim>
                                    <p:animEffect transition="in" filter="fade">
                                      <p:cBhvr>
                                        <p:cTn id="69" dur="500"/>
                                        <p:tgtEl>
                                          <p:spTgt spid="55"/>
                                        </p:tgtEl>
                                      </p:cBhvr>
                                    </p:animEffect>
                                  </p:childTnLst>
                                </p:cTn>
                              </p:par>
                              <p:par>
                                <p:cTn id="70" presetID="53" presetClass="entr" presetSubtype="0" fill="hold" nodeType="withEffect">
                                  <p:stCondLst>
                                    <p:cond delay="400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42" presetClass="entr" presetSubtype="0" fill="hold" nodeType="withEffect">
                                  <p:stCondLst>
                                    <p:cond delay="350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350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1000"/>
                                        <p:tgtEl>
                                          <p:spTgt spid="65"/>
                                        </p:tgtEl>
                                      </p:cBhvr>
                                    </p:animEffect>
                                    <p:anim calcmode="lin" valueType="num">
                                      <p:cBhvr>
                                        <p:cTn id="88" dur="1000" fill="hold"/>
                                        <p:tgtEl>
                                          <p:spTgt spid="65"/>
                                        </p:tgtEl>
                                        <p:attrNameLst>
                                          <p:attrName>ppt_x</p:attrName>
                                        </p:attrNameLst>
                                      </p:cBhvr>
                                      <p:tavLst>
                                        <p:tav tm="0">
                                          <p:val>
                                            <p:strVal val="#ppt_x"/>
                                          </p:val>
                                        </p:tav>
                                        <p:tav tm="100000">
                                          <p:val>
                                            <p:strVal val="#ppt_x"/>
                                          </p:val>
                                        </p:tav>
                                      </p:tavLst>
                                    </p:anim>
                                    <p:anim calcmode="lin" valueType="num">
                                      <p:cBhvr>
                                        <p:cTn id="89" dur="1000" fill="hold"/>
                                        <p:tgtEl>
                                          <p:spTgt spid="6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350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1000"/>
                                        <p:tgtEl>
                                          <p:spTgt spid="68"/>
                                        </p:tgtEl>
                                      </p:cBhvr>
                                    </p:animEffect>
                                    <p:anim calcmode="lin" valueType="num">
                                      <p:cBhvr>
                                        <p:cTn id="93" dur="1000" fill="hold"/>
                                        <p:tgtEl>
                                          <p:spTgt spid="68"/>
                                        </p:tgtEl>
                                        <p:attrNameLst>
                                          <p:attrName>ppt_x</p:attrName>
                                        </p:attrNameLst>
                                      </p:cBhvr>
                                      <p:tavLst>
                                        <p:tav tm="0">
                                          <p:val>
                                            <p:strVal val="#ppt_x"/>
                                          </p:val>
                                        </p:tav>
                                        <p:tav tm="100000">
                                          <p:val>
                                            <p:strVal val="#ppt_x"/>
                                          </p:val>
                                        </p:tav>
                                      </p:tavLst>
                                    </p:anim>
                                    <p:anim calcmode="lin" valueType="num">
                                      <p:cBhvr>
                                        <p:cTn id="94" dur="1000" fill="hold"/>
                                        <p:tgtEl>
                                          <p:spTgt spid="6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425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1000"/>
                                        <p:tgtEl>
                                          <p:spTgt spid="71"/>
                                        </p:tgtEl>
                                      </p:cBhvr>
                                    </p:animEffect>
                                    <p:anim calcmode="lin" valueType="num">
                                      <p:cBhvr>
                                        <p:cTn id="98" dur="1000" fill="hold"/>
                                        <p:tgtEl>
                                          <p:spTgt spid="71"/>
                                        </p:tgtEl>
                                        <p:attrNameLst>
                                          <p:attrName>ppt_x</p:attrName>
                                        </p:attrNameLst>
                                      </p:cBhvr>
                                      <p:tavLst>
                                        <p:tav tm="0">
                                          <p:val>
                                            <p:strVal val="#ppt_x"/>
                                          </p:val>
                                        </p:tav>
                                        <p:tav tm="100000">
                                          <p:val>
                                            <p:strVal val="#ppt_x"/>
                                          </p:val>
                                        </p:tav>
                                      </p:tavLst>
                                    </p:anim>
                                    <p:anim calcmode="lin" valueType="num">
                                      <p:cBhvr>
                                        <p:cTn id="99" dur="1000" fill="hold"/>
                                        <p:tgtEl>
                                          <p:spTgt spid="7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350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1000"/>
                                        <p:tgtEl>
                                          <p:spTgt spid="74"/>
                                        </p:tgtEl>
                                      </p:cBhvr>
                                    </p:animEffect>
                                    <p:anim calcmode="lin" valueType="num">
                                      <p:cBhvr>
                                        <p:cTn id="103" dur="1000" fill="hold"/>
                                        <p:tgtEl>
                                          <p:spTgt spid="74"/>
                                        </p:tgtEl>
                                        <p:attrNameLst>
                                          <p:attrName>ppt_x</p:attrName>
                                        </p:attrNameLst>
                                      </p:cBhvr>
                                      <p:tavLst>
                                        <p:tav tm="0">
                                          <p:val>
                                            <p:strVal val="#ppt_x"/>
                                          </p:val>
                                        </p:tav>
                                        <p:tav tm="100000">
                                          <p:val>
                                            <p:strVal val="#ppt_x"/>
                                          </p:val>
                                        </p:tav>
                                      </p:tavLst>
                                    </p:anim>
                                    <p:anim calcmode="lin" valueType="num">
                                      <p:cBhvr>
                                        <p:cTn id="10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animBg="1"/>
      <p:bldP spid="32"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 name="圆角矩形 119"/>
          <p:cNvSpPr/>
          <p:nvPr/>
        </p:nvSpPr>
        <p:spPr>
          <a:xfrm>
            <a:off x="4789692" y="4030912"/>
            <a:ext cx="3470410" cy="428075"/>
          </a:xfrm>
          <a:prstGeom prst="roundRect">
            <a:avLst>
              <a:gd name="adj" fmla="val 50000"/>
            </a:avLst>
          </a:prstGeom>
          <a:solidFill>
            <a:srgbClr val="00B05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圆角矩形 115"/>
          <p:cNvSpPr/>
          <p:nvPr/>
        </p:nvSpPr>
        <p:spPr>
          <a:xfrm>
            <a:off x="4728108" y="795254"/>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圆角矩形 116"/>
          <p:cNvSpPr/>
          <p:nvPr/>
        </p:nvSpPr>
        <p:spPr>
          <a:xfrm>
            <a:off x="4728108" y="1442386"/>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圆角矩形 117"/>
          <p:cNvSpPr/>
          <p:nvPr/>
        </p:nvSpPr>
        <p:spPr>
          <a:xfrm>
            <a:off x="4728108" y="2089518"/>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圆角矩形 118"/>
          <p:cNvSpPr/>
          <p:nvPr/>
        </p:nvSpPr>
        <p:spPr>
          <a:xfrm>
            <a:off x="4728108" y="2736650"/>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圆角矩形 119"/>
          <p:cNvSpPr/>
          <p:nvPr/>
        </p:nvSpPr>
        <p:spPr>
          <a:xfrm>
            <a:off x="4789692" y="3383782"/>
            <a:ext cx="3470410" cy="428075"/>
          </a:xfrm>
          <a:prstGeom prst="roundRect">
            <a:avLst>
              <a:gd name="adj" fmla="val 50000"/>
            </a:avLst>
          </a:prstGeom>
          <a:solidFill>
            <a:srgbClr val="0070C0"/>
          </a:solidFill>
          <a:ln w="25400">
            <a:gradFill flip="none" rotWithShape="1">
              <a:gsLst>
                <a:gs pos="0">
                  <a:srgbClr val="CFCFCF"/>
                </a:gs>
                <a:gs pos="100000">
                  <a:schemeClr val="bg1"/>
                </a:gs>
              </a:gsLst>
              <a:lin ang="2700000" scaled="1"/>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PA_椭圆 3"/>
          <p:cNvSpPr/>
          <p:nvPr>
            <p:custDataLst>
              <p:tags r:id="rId3"/>
            </p:custDataLst>
          </p:nvPr>
        </p:nvSpPr>
        <p:spPr>
          <a:xfrm>
            <a:off x="1170392" y="1489876"/>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PA_椭圆 8"/>
          <p:cNvSpPr/>
          <p:nvPr>
            <p:custDataLst>
              <p:tags r:id="rId4"/>
            </p:custDataLst>
          </p:nvPr>
        </p:nvSpPr>
        <p:spPr>
          <a:xfrm>
            <a:off x="2687144" y="1271880"/>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PA_椭圆 6"/>
          <p:cNvSpPr/>
          <p:nvPr>
            <p:custDataLst>
              <p:tags r:id="rId5"/>
            </p:custDataLst>
          </p:nvPr>
        </p:nvSpPr>
        <p:spPr>
          <a:xfrm>
            <a:off x="3490168" y="2098862"/>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5" name="PA_椭圆 5"/>
          <p:cNvSpPr/>
          <p:nvPr>
            <p:custDataLst>
              <p:tags r:id="rId6"/>
            </p:custDataLst>
          </p:nvPr>
        </p:nvSpPr>
        <p:spPr>
          <a:xfrm>
            <a:off x="3220355" y="3068684"/>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6" name="PA_椭圆 5"/>
          <p:cNvSpPr/>
          <p:nvPr>
            <p:custDataLst>
              <p:tags r:id="rId7"/>
            </p:custDataLst>
          </p:nvPr>
        </p:nvSpPr>
        <p:spPr>
          <a:xfrm>
            <a:off x="1308455" y="3391201"/>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PA_椭圆 13"/>
          <p:cNvSpPr/>
          <p:nvPr>
            <p:custDataLst>
              <p:tags r:id="rId8"/>
            </p:custDataLst>
          </p:nvPr>
        </p:nvSpPr>
        <p:spPr>
          <a:xfrm>
            <a:off x="2470862" y="3599713"/>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8" name="PA_椭圆 11"/>
          <p:cNvSpPr/>
          <p:nvPr>
            <p:custDataLst>
              <p:tags r:id="rId9"/>
            </p:custDataLst>
          </p:nvPr>
        </p:nvSpPr>
        <p:spPr>
          <a:xfrm>
            <a:off x="1042847" y="1716105"/>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6" name="文本框 105"/>
          <p:cNvSpPr txBox="1"/>
          <p:nvPr/>
        </p:nvSpPr>
        <p:spPr>
          <a:xfrm>
            <a:off x="1695848" y="2147974"/>
            <a:ext cx="1338829" cy="784830"/>
          </a:xfrm>
          <a:prstGeom prst="rect">
            <a:avLst/>
          </a:prstGeom>
          <a:noFill/>
          <a:effectLst/>
        </p:spPr>
        <p:txBody>
          <a:bodyPr wrap="none" rtlCol="0">
            <a:spAutoFit/>
          </a:bodyPr>
          <a:lstStyle/>
          <a:p>
            <a:pPr algn="ctr"/>
            <a:r>
              <a:rPr lang="zh-CN" altLang="en-US" sz="4500" b="1">
                <a:solidFill>
                  <a:srgbClr val="0070C0"/>
                </a:solidFill>
                <a:latin typeface="微软雅黑" panose="020b0503020204020204" pitchFamily="34" charset="-122"/>
                <a:ea typeface="微软雅黑" panose="020b0503020204020204" pitchFamily="34" charset="-122"/>
              </a:rPr>
              <a:t>目录</a:t>
            </a:r>
          </a:p>
        </p:txBody>
      </p:sp>
      <p:sp>
        <p:nvSpPr>
          <p:cNvPr id="107" name="文本框 106"/>
          <p:cNvSpPr txBox="1"/>
          <p:nvPr/>
        </p:nvSpPr>
        <p:spPr>
          <a:xfrm>
            <a:off x="1550992" y="2909993"/>
            <a:ext cx="1669363" cy="369332"/>
          </a:xfrm>
          <a:prstGeom prst="rect">
            <a:avLst/>
          </a:prstGeom>
          <a:noFill/>
        </p:spPr>
        <p:txBody>
          <a:bodyPr wrap="square" rtlCol="0">
            <a:spAutoFit/>
          </a:bodyPr>
          <a:lstStyle/>
          <a:p>
            <a:pPr algn="ctr"/>
            <a:r>
              <a:rPr lang="en-US" altLang="zh-CN" sz="1800">
                <a:solidFill>
                  <a:srgbClr val="0070C0"/>
                </a:solidFill>
                <a:latin typeface="微软雅黑" panose="020b0503020204020204" pitchFamily="34" charset="-122"/>
                <a:ea typeface="微软雅黑" panose="020b0503020204020204" pitchFamily="34" charset="-122"/>
                <a:cs typeface="Aharoni" panose="02010803020104030203" pitchFamily="2" charset="-79"/>
              </a:rPr>
              <a:t>CONTENTS</a:t>
            </a:r>
          </a:p>
        </p:txBody>
      </p:sp>
      <p:sp>
        <p:nvSpPr>
          <p:cNvPr id="29" name="矩形 28"/>
          <p:cNvSpPr/>
          <p:nvPr/>
        </p:nvSpPr>
        <p:spPr>
          <a:xfrm>
            <a:off x="5020579" y="824583"/>
            <a:ext cx="1015256" cy="369417"/>
          </a:xfrm>
          <a:prstGeom prst="rect">
            <a:avLst/>
          </a:prstGeom>
        </p:spPr>
        <p:txBody>
          <a:bodyPr wrap="non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p:cNvSpPr/>
          <p:nvPr/>
        </p:nvSpPr>
        <p:spPr>
          <a:xfrm>
            <a:off x="4309352" y="1489876"/>
            <a:ext cx="3452966" cy="369332"/>
          </a:xfrm>
          <a:prstGeom prst="rect">
            <a:avLst/>
          </a:prstGeom>
        </p:spPr>
        <p:txBody>
          <a:bodyPr wrap="squar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4728108" y="2138557"/>
            <a:ext cx="2981945" cy="369332"/>
          </a:xfrm>
          <a:prstGeom prst="rect">
            <a:avLst/>
          </a:prstGeom>
        </p:spPr>
        <p:txBody>
          <a:bodyPr wrap="squar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4564653" y="2775767"/>
            <a:ext cx="2831242" cy="369332"/>
          </a:xfrm>
          <a:prstGeom prst="rect">
            <a:avLst/>
          </a:prstGeom>
        </p:spPr>
        <p:txBody>
          <a:bodyPr wrap="squar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04/</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4951645" y="3429059"/>
            <a:ext cx="1476686" cy="369332"/>
          </a:xfrm>
          <a:prstGeom prst="rect">
            <a:avLst/>
          </a:prstGeom>
        </p:spPr>
        <p:txBody>
          <a:bodyPr wrap="non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相关建议</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4970518" y="4060241"/>
            <a:ext cx="1477029" cy="369417"/>
          </a:xfrm>
          <a:prstGeom prst="rect">
            <a:avLst/>
          </a:prstGeom>
        </p:spPr>
        <p:txBody>
          <a:bodyPr wrap="none">
            <a:spAutoFit/>
          </a:bodyPr>
          <a:lstStyle/>
          <a:p>
            <a:pPr algn="ctr">
              <a:defRPr/>
            </a:pPr>
            <a:r>
              <a:rPr lang="en-US"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06/</a:t>
            </a:r>
            <a:r>
              <a:rPr lang="zh-CN" altLang="en-US"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autoRev="1" fill="hold" grpId="1" nodeType="withEffect">
                                  <p:stCondLst>
                                    <p:cond delay="200"/>
                                  </p:stCondLst>
                                  <p:childTnLst>
                                    <p:animScale>
                                      <p:cBhvr>
                                        <p:cTn id="11" dur="250" fill="hold"/>
                                        <p:tgtEl>
                                          <p:spTgt spid="21"/>
                                        </p:tgtEl>
                                      </p:cBhvr>
                                      <p:by x="105000" y="105000"/>
                                    </p:animScale>
                                  </p:childTnLst>
                                </p:cTn>
                              </p:par>
                              <p:par>
                                <p:cTn id="12" presetID="27" presetClass="emph" presetSubtype="0" fill="remove" grpId="2" nodeType="withEffect">
                                  <p:stCondLst>
                                    <p:cond delay="500"/>
                                  </p:stCondLst>
                                  <p:childTnLst>
                                    <p:animClr clrSpc="rgb" dir="cw">
                                      <p:cBhvr override="childStyle">
                                        <p:cTn id="13" dur="125" autoRev="1" fill="remove"/>
                                        <p:tgtEl>
                                          <p:spTgt spid="21"/>
                                        </p:tgtEl>
                                        <p:attrNameLst>
                                          <p:attrName>style.color</p:attrName>
                                        </p:attrNameLst>
                                      </p:cBhvr>
                                      <p:to>
                                        <a:schemeClr val="bg1"/>
                                      </p:to>
                                    </p:animClr>
                                    <p:animClr clrSpc="rgb" dir="cw">
                                      <p:cBhvr>
                                        <p:cTn id="14" dur="125" autoRev="1" fill="remove"/>
                                        <p:tgtEl>
                                          <p:spTgt spid="21"/>
                                        </p:tgtEl>
                                        <p:attrNameLst>
                                          <p:attrName>fillcolor</p:attrName>
                                        </p:attrNameLst>
                                      </p:cBhvr>
                                      <p:to>
                                        <a:schemeClr val="bg1"/>
                                      </p:to>
                                    </p:animClr>
                                    <p:set>
                                      <p:cBhvr>
                                        <p:cTn id="15" dur="125" autoRev="1" fill="remove"/>
                                        <p:tgtEl>
                                          <p:spTgt spid="21"/>
                                        </p:tgtEl>
                                        <p:attrNameLst>
                                          <p:attrName>fill.type</p:attrName>
                                        </p:attrNameLst>
                                      </p:cBhvr>
                                      <p:to>
                                        <p:strVal val="solid"/>
                                      </p:to>
                                    </p:set>
                                    <p:set>
                                      <p:cBhvr>
                                        <p:cTn id="16" dur="125" autoRev="1" fill="remove"/>
                                        <p:tgtEl>
                                          <p:spTgt spid="21"/>
                                        </p:tgtEl>
                                        <p:attrNameLst>
                                          <p:attrName>fill.on</p:attrName>
                                        </p:attrNameLst>
                                      </p:cBhvr>
                                      <p:to>
                                        <p:strVal val="true"/>
                                      </p:to>
                                    </p:set>
                                  </p:childTnLst>
                                </p:cTn>
                              </p:par>
                            </p:childTnLst>
                          </p:cTn>
                        </p:par>
                        <p:par>
                          <p:cTn id="17" fill="hold" nodeType="afterGroup">
                            <p:stCondLst>
                              <p:cond delay="825"/>
                            </p:stCondLst>
                            <p:childTnLst>
                              <p:par>
                                <p:cTn id="18" presetID="2" presetClass="entr" presetSubtype="6"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1+#ppt_w/2"/>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3" fill="hold" grpId="0" nodeType="withEffect">
                                  <p:stCondLst>
                                    <p:cond delay="1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6" fill="hold" grpId="0" nodeType="withEffect">
                                  <p:stCondLst>
                                    <p:cond delay="2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4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400" fill="hold"/>
                                        <p:tgtEl>
                                          <p:spTgt spid="27"/>
                                        </p:tgtEl>
                                        <p:attrNameLst>
                                          <p:attrName>ppt_x</p:attrName>
                                        </p:attrNameLst>
                                      </p:cBhvr>
                                      <p:tavLst>
                                        <p:tav tm="0">
                                          <p:val>
                                            <p:strVal val="1+#ppt_w/2"/>
                                          </p:val>
                                        </p:tav>
                                        <p:tav tm="100000">
                                          <p:val>
                                            <p:strVal val="#ppt_x"/>
                                          </p:val>
                                        </p:tav>
                                      </p:tavLst>
                                    </p:anim>
                                    <p:anim calcmode="lin" valueType="num">
                                      <p:cBhvr additive="base">
                                        <p:cTn id="33" dur="4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3" fill="hold" grpId="0" nodeType="withEffect">
                                  <p:stCondLst>
                                    <p:cond delay="5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1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0-#ppt_h/2"/>
                                          </p:val>
                                        </p:tav>
                                        <p:tav tm="100000">
                                          <p:val>
                                            <p:strVal val="#ppt_y"/>
                                          </p:val>
                                        </p:tav>
                                      </p:tavLst>
                                    </p:anim>
                                  </p:childTnLst>
                                </p:cTn>
                              </p:par>
                              <p:par>
                                <p:cTn id="42" presetID="53" presetClass="entr" presetSubtype="0" fill="hold" grpId="0" nodeType="withEffect">
                                  <p:stCondLst>
                                    <p:cond delay="10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250" fill="hold"/>
                                        <p:tgtEl>
                                          <p:spTgt spid="106"/>
                                        </p:tgtEl>
                                        <p:attrNameLst>
                                          <p:attrName>ppt_w</p:attrName>
                                        </p:attrNameLst>
                                      </p:cBhvr>
                                      <p:tavLst>
                                        <p:tav tm="0">
                                          <p:val>
                                            <p:fltVal val="0"/>
                                          </p:val>
                                        </p:tav>
                                        <p:tav tm="100000">
                                          <p:val>
                                            <p:strVal val="#ppt_w"/>
                                          </p:val>
                                        </p:tav>
                                      </p:tavLst>
                                    </p:anim>
                                    <p:anim calcmode="lin" valueType="num">
                                      <p:cBhvr>
                                        <p:cTn id="45" dur="250" fill="hold"/>
                                        <p:tgtEl>
                                          <p:spTgt spid="106"/>
                                        </p:tgtEl>
                                        <p:attrNameLst>
                                          <p:attrName>ppt_h</p:attrName>
                                        </p:attrNameLst>
                                      </p:cBhvr>
                                      <p:tavLst>
                                        <p:tav tm="0">
                                          <p:val>
                                            <p:fltVal val="0"/>
                                          </p:val>
                                        </p:tav>
                                        <p:tav tm="100000">
                                          <p:val>
                                            <p:strVal val="#ppt_h"/>
                                          </p:val>
                                        </p:tav>
                                      </p:tavLst>
                                    </p:anim>
                                    <p:animEffect transition="in" filter="fade">
                                      <p:cBhvr>
                                        <p:cTn id="46" dur="250"/>
                                        <p:tgtEl>
                                          <p:spTgt spid="106"/>
                                        </p:tgtEl>
                                      </p:cBhvr>
                                    </p:animEffect>
                                  </p:childTnLst>
                                </p:cTn>
                              </p:par>
                              <p:par>
                                <p:cTn id="47" presetID="6" presetClass="emph" presetSubtype="0" decel="100000" fill="hold" grpId="1" nodeType="withEffect">
                                  <p:stCondLst>
                                    <p:cond delay="300"/>
                                  </p:stCondLst>
                                  <p:childTnLst>
                                    <p:animScale>
                                      <p:cBhvr>
                                        <p:cTn id="48" dur="250" fill="hold"/>
                                        <p:tgtEl>
                                          <p:spTgt spid="106"/>
                                        </p:tgtEl>
                                      </p:cBhvr>
                                      <p:by x="120000" y="120000"/>
                                    </p:animScale>
                                  </p:childTnLst>
                                </p:cTn>
                              </p:par>
                              <p:par>
                                <p:cTn id="49" presetID="6" presetClass="emph" presetSubtype="0" decel="100000" fill="hold" grpId="2" nodeType="withEffect">
                                  <p:stCondLst>
                                    <p:cond delay="500"/>
                                  </p:stCondLst>
                                  <p:childTnLst>
                                    <p:animScale>
                                      <p:cBhvr>
                                        <p:cTn id="50" dur="250" fill="hold"/>
                                        <p:tgtEl>
                                          <p:spTgt spid="106"/>
                                        </p:tgtEl>
                                      </p:cBhvr>
                                      <p:by x="83000" y="83000"/>
                                    </p:animScale>
                                  </p:childTnLst>
                                </p:cTn>
                              </p:par>
                              <p:par>
                                <p:cTn id="51" presetID="53" presetClass="entr" presetSubtype="0" fill="hold" grpId="0" nodeType="withEffect">
                                  <p:stCondLst>
                                    <p:cond delay="300"/>
                                  </p:stCondLst>
                                  <p:childTnLst>
                                    <p:set>
                                      <p:cBhvr>
                                        <p:cTn id="52" dur="1" fill="hold">
                                          <p:stCondLst>
                                            <p:cond delay="0"/>
                                          </p:stCondLst>
                                        </p:cTn>
                                        <p:tgtEl>
                                          <p:spTgt spid="107"/>
                                        </p:tgtEl>
                                        <p:attrNameLst>
                                          <p:attrName>style.visibility</p:attrName>
                                        </p:attrNameLst>
                                      </p:cBhvr>
                                      <p:to>
                                        <p:strVal val="visible"/>
                                      </p:to>
                                    </p:set>
                                    <p:anim calcmode="lin" valueType="num">
                                      <p:cBhvr>
                                        <p:cTn id="53" dur="250" fill="hold"/>
                                        <p:tgtEl>
                                          <p:spTgt spid="107"/>
                                        </p:tgtEl>
                                        <p:attrNameLst>
                                          <p:attrName>ppt_w</p:attrName>
                                        </p:attrNameLst>
                                      </p:cBhvr>
                                      <p:tavLst>
                                        <p:tav tm="0">
                                          <p:val>
                                            <p:fltVal val="0"/>
                                          </p:val>
                                        </p:tav>
                                        <p:tav tm="100000">
                                          <p:val>
                                            <p:strVal val="#ppt_w"/>
                                          </p:val>
                                        </p:tav>
                                      </p:tavLst>
                                    </p:anim>
                                    <p:anim calcmode="lin" valueType="num">
                                      <p:cBhvr>
                                        <p:cTn id="54" dur="250" fill="hold"/>
                                        <p:tgtEl>
                                          <p:spTgt spid="107"/>
                                        </p:tgtEl>
                                        <p:attrNameLst>
                                          <p:attrName>ppt_h</p:attrName>
                                        </p:attrNameLst>
                                      </p:cBhvr>
                                      <p:tavLst>
                                        <p:tav tm="0">
                                          <p:val>
                                            <p:fltVal val="0"/>
                                          </p:val>
                                        </p:tav>
                                        <p:tav tm="100000">
                                          <p:val>
                                            <p:strVal val="#ppt_h"/>
                                          </p:val>
                                        </p:tav>
                                      </p:tavLst>
                                    </p:anim>
                                    <p:animEffect transition="in" filter="fade">
                                      <p:cBhvr>
                                        <p:cTn id="55" dur="250"/>
                                        <p:tgtEl>
                                          <p:spTgt spid="107"/>
                                        </p:tgtEl>
                                      </p:cBhvr>
                                    </p:animEffect>
                                  </p:childTnLst>
                                </p:cTn>
                              </p:par>
                              <p:par>
                                <p:cTn id="56" presetID="6" presetClass="emph" presetSubtype="0" decel="100000" fill="hold" grpId="1" nodeType="withEffect">
                                  <p:stCondLst>
                                    <p:cond delay="500"/>
                                  </p:stCondLst>
                                  <p:childTnLst>
                                    <p:animScale>
                                      <p:cBhvr>
                                        <p:cTn id="57" dur="250" fill="hold"/>
                                        <p:tgtEl>
                                          <p:spTgt spid="107"/>
                                        </p:tgtEl>
                                      </p:cBhvr>
                                      <p:by x="120000" y="120000"/>
                                    </p:animScale>
                                  </p:childTnLst>
                                </p:cTn>
                              </p:par>
                              <p:par>
                                <p:cTn id="58" presetID="6" presetClass="emph" presetSubtype="0" decel="100000" fill="hold" grpId="2" nodeType="withEffect">
                                  <p:stCondLst>
                                    <p:cond delay="700"/>
                                  </p:stCondLst>
                                  <p:childTnLst>
                                    <p:animScale>
                                      <p:cBhvr>
                                        <p:cTn id="59" dur="250" fill="hold"/>
                                        <p:tgtEl>
                                          <p:spTgt spid="107"/>
                                        </p:tgtEl>
                                      </p:cBhvr>
                                      <p:by x="83000" y="83000"/>
                                    </p:animScale>
                                  </p:childTnLst>
                                </p:cTn>
                              </p:par>
                            </p:childTnLst>
                          </p:cTn>
                        </p:par>
                        <p:par>
                          <p:cTn id="60" fill="hold" nodeType="afterGroup">
                            <p:stCondLst>
                              <p:cond delay="3575"/>
                            </p:stCondLst>
                            <p:childTnLst>
                              <p:par>
                                <p:cTn id="61" presetID="2" presetClass="entr" presetSubtype="2"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additive="base">
                                        <p:cTn id="63" dur="500" fill="hold"/>
                                        <p:tgtEl>
                                          <p:spTgt spid="116"/>
                                        </p:tgtEl>
                                        <p:attrNameLst>
                                          <p:attrName>ppt_x</p:attrName>
                                        </p:attrNameLst>
                                      </p:cBhvr>
                                      <p:tavLst>
                                        <p:tav tm="0">
                                          <p:val>
                                            <p:strVal val="1+#ppt_w/2"/>
                                          </p:val>
                                        </p:tav>
                                        <p:tav tm="100000">
                                          <p:val>
                                            <p:strVal val="#ppt_x"/>
                                          </p:val>
                                        </p:tav>
                                      </p:tavLst>
                                    </p:anim>
                                    <p:anim calcmode="lin" valueType="num">
                                      <p:cBhvr additive="base">
                                        <p:cTn id="64" dur="500" fill="hold"/>
                                        <p:tgtEl>
                                          <p:spTgt spid="116"/>
                                        </p:tgtEl>
                                        <p:attrNameLst>
                                          <p:attrName>ppt_y</p:attrName>
                                        </p:attrNameLst>
                                      </p:cBhvr>
                                      <p:tavLst>
                                        <p:tav tm="0">
                                          <p:val>
                                            <p:strVal val="#ppt_y"/>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anim calcmode="lin" valueType="num">
                                      <p:cBhvr>
                                        <p:cTn id="68" dur="500" fill="hold"/>
                                        <p:tgtEl>
                                          <p:spTgt spid="29"/>
                                        </p:tgtEl>
                                        <p:attrNameLst>
                                          <p:attrName>ppt_x</p:attrName>
                                        </p:attrNameLst>
                                      </p:cBhvr>
                                      <p:tavLst>
                                        <p:tav tm="0">
                                          <p:val>
                                            <p:strVal val="#ppt_x"/>
                                          </p:val>
                                        </p:tav>
                                        <p:tav tm="100000">
                                          <p:val>
                                            <p:strVal val="#ppt_x"/>
                                          </p:val>
                                        </p:tav>
                                      </p:tavLst>
                                    </p:anim>
                                    <p:anim calcmode="lin" valueType="num">
                                      <p:cBhvr>
                                        <p:cTn id="69" dur="500" fill="hold"/>
                                        <p:tgtEl>
                                          <p:spTgt spid="29"/>
                                        </p:tgtEl>
                                        <p:attrNameLst>
                                          <p:attrName>ppt_y</p:attrName>
                                        </p:attrNameLst>
                                      </p:cBhvr>
                                      <p:tavLst>
                                        <p:tav tm="0">
                                          <p:val>
                                            <p:strVal val="#ppt_y+.1"/>
                                          </p:val>
                                        </p:tav>
                                        <p:tav tm="100000">
                                          <p:val>
                                            <p:strVal val="#ppt_y"/>
                                          </p:val>
                                        </p:tav>
                                      </p:tavLst>
                                    </p:anim>
                                  </p:childTnLst>
                                </p:cTn>
                              </p:par>
                              <p:par>
                                <p:cTn id="70" presetID="2" presetClass="entr" presetSubtype="2" fill="hold" grpId="0" nodeType="withEffect">
                                  <p:stCondLst>
                                    <p:cond delay="200"/>
                                  </p:stCondLst>
                                  <p:childTnLst>
                                    <p:set>
                                      <p:cBhvr>
                                        <p:cTn id="71" dur="1" fill="hold">
                                          <p:stCondLst>
                                            <p:cond delay="0"/>
                                          </p:stCondLst>
                                        </p:cTn>
                                        <p:tgtEl>
                                          <p:spTgt spid="117"/>
                                        </p:tgtEl>
                                        <p:attrNameLst>
                                          <p:attrName>style.visibility</p:attrName>
                                        </p:attrNameLst>
                                      </p:cBhvr>
                                      <p:to>
                                        <p:strVal val="visible"/>
                                      </p:to>
                                    </p:set>
                                    <p:anim calcmode="lin" valueType="num">
                                      <p:cBhvr additive="base">
                                        <p:cTn id="72" dur="500" fill="hold"/>
                                        <p:tgtEl>
                                          <p:spTgt spid="117"/>
                                        </p:tgtEl>
                                        <p:attrNameLst>
                                          <p:attrName>ppt_x</p:attrName>
                                        </p:attrNameLst>
                                      </p:cBhvr>
                                      <p:tavLst>
                                        <p:tav tm="0">
                                          <p:val>
                                            <p:strVal val="1+#ppt_w/2"/>
                                          </p:val>
                                        </p:tav>
                                        <p:tav tm="100000">
                                          <p:val>
                                            <p:strVal val="#ppt_x"/>
                                          </p:val>
                                        </p:tav>
                                      </p:tavLst>
                                    </p:anim>
                                    <p:anim calcmode="lin" valueType="num">
                                      <p:cBhvr additive="base">
                                        <p:cTn id="73" dur="500" fill="hold"/>
                                        <p:tgtEl>
                                          <p:spTgt spid="117"/>
                                        </p:tgtEl>
                                        <p:attrNameLst>
                                          <p:attrName>ppt_y</p:attrName>
                                        </p:attrNameLst>
                                      </p:cBhvr>
                                      <p:tavLst>
                                        <p:tav tm="0">
                                          <p:val>
                                            <p:strVal val="#ppt_y"/>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anim calcmode="lin" valueType="num">
                                      <p:cBhvr>
                                        <p:cTn id="77" dur="500" fill="hold"/>
                                        <p:tgtEl>
                                          <p:spTgt spid="30"/>
                                        </p:tgtEl>
                                        <p:attrNameLst>
                                          <p:attrName>ppt_x</p:attrName>
                                        </p:attrNameLst>
                                      </p:cBhvr>
                                      <p:tavLst>
                                        <p:tav tm="0">
                                          <p:val>
                                            <p:strVal val="#ppt_x"/>
                                          </p:val>
                                        </p:tav>
                                        <p:tav tm="100000">
                                          <p:val>
                                            <p:strVal val="#ppt_x"/>
                                          </p:val>
                                        </p:tav>
                                      </p:tavLst>
                                    </p:anim>
                                    <p:anim calcmode="lin" valueType="num">
                                      <p:cBhvr>
                                        <p:cTn id="78" dur="500" fill="hold"/>
                                        <p:tgtEl>
                                          <p:spTgt spid="30"/>
                                        </p:tgtEl>
                                        <p:attrNameLst>
                                          <p:attrName>ppt_y</p:attrName>
                                        </p:attrNameLst>
                                      </p:cBhvr>
                                      <p:tavLst>
                                        <p:tav tm="0">
                                          <p:val>
                                            <p:strVal val="#ppt_y+.1"/>
                                          </p:val>
                                        </p:tav>
                                        <p:tav tm="100000">
                                          <p:val>
                                            <p:strVal val="#ppt_y"/>
                                          </p:val>
                                        </p:tav>
                                      </p:tavLst>
                                    </p:anim>
                                  </p:childTnLst>
                                </p:cTn>
                              </p:par>
                              <p:par>
                                <p:cTn id="79" presetID="2" presetClass="entr" presetSubtype="2" fill="hold" grpId="0" nodeType="withEffect">
                                  <p:stCondLst>
                                    <p:cond delay="400"/>
                                  </p:stCondLst>
                                  <p:childTnLst>
                                    <p:set>
                                      <p:cBhvr>
                                        <p:cTn id="80" dur="1" fill="hold">
                                          <p:stCondLst>
                                            <p:cond delay="0"/>
                                          </p:stCondLst>
                                        </p:cTn>
                                        <p:tgtEl>
                                          <p:spTgt spid="118"/>
                                        </p:tgtEl>
                                        <p:attrNameLst>
                                          <p:attrName>style.visibility</p:attrName>
                                        </p:attrNameLst>
                                      </p:cBhvr>
                                      <p:to>
                                        <p:strVal val="visible"/>
                                      </p:to>
                                    </p:set>
                                    <p:anim calcmode="lin" valueType="num">
                                      <p:cBhvr additive="base">
                                        <p:cTn id="81" dur="500" fill="hold"/>
                                        <p:tgtEl>
                                          <p:spTgt spid="118"/>
                                        </p:tgtEl>
                                        <p:attrNameLst>
                                          <p:attrName>ppt_x</p:attrName>
                                        </p:attrNameLst>
                                      </p:cBhvr>
                                      <p:tavLst>
                                        <p:tav tm="0">
                                          <p:val>
                                            <p:strVal val="1+#ppt_w/2"/>
                                          </p:val>
                                        </p:tav>
                                        <p:tav tm="100000">
                                          <p:val>
                                            <p:strVal val="#ppt_x"/>
                                          </p:val>
                                        </p:tav>
                                      </p:tavLst>
                                    </p:anim>
                                    <p:anim calcmode="lin" valueType="num">
                                      <p:cBhvr additive="base">
                                        <p:cTn id="82" dur="500" fill="hold"/>
                                        <p:tgtEl>
                                          <p:spTgt spid="118"/>
                                        </p:tgtEl>
                                        <p:attrNameLst>
                                          <p:attrName>ppt_y</p:attrName>
                                        </p:attrNameLst>
                                      </p:cBhvr>
                                      <p:tavLst>
                                        <p:tav tm="0">
                                          <p:val>
                                            <p:strVal val="#ppt_y"/>
                                          </p:val>
                                        </p:tav>
                                        <p:tav tm="100000">
                                          <p:val>
                                            <p:strVal val="#ppt_y"/>
                                          </p:val>
                                        </p:tav>
                                      </p:tavLst>
                                    </p:anim>
                                  </p:childTnLst>
                                </p:cTn>
                              </p:par>
                              <p:par>
                                <p:cTn id="83" presetID="42" presetClass="entr" presetSubtype="0" fill="hold" grpId="0" nodeType="withEffect">
                                  <p:stCondLst>
                                    <p:cond delay="40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anim calcmode="lin" valueType="num">
                                      <p:cBhvr>
                                        <p:cTn id="86" dur="500" fill="hold"/>
                                        <p:tgtEl>
                                          <p:spTgt spid="31"/>
                                        </p:tgtEl>
                                        <p:attrNameLst>
                                          <p:attrName>ppt_x</p:attrName>
                                        </p:attrNameLst>
                                      </p:cBhvr>
                                      <p:tavLst>
                                        <p:tav tm="0">
                                          <p:val>
                                            <p:strVal val="#ppt_x"/>
                                          </p:val>
                                        </p:tav>
                                        <p:tav tm="100000">
                                          <p:val>
                                            <p:strVal val="#ppt_x"/>
                                          </p:val>
                                        </p:tav>
                                      </p:tavLst>
                                    </p:anim>
                                    <p:anim calcmode="lin" valueType="num">
                                      <p:cBhvr>
                                        <p:cTn id="87" dur="500" fill="hold"/>
                                        <p:tgtEl>
                                          <p:spTgt spid="31"/>
                                        </p:tgtEl>
                                        <p:attrNameLst>
                                          <p:attrName>ppt_y</p:attrName>
                                        </p:attrNameLst>
                                      </p:cBhvr>
                                      <p:tavLst>
                                        <p:tav tm="0">
                                          <p:val>
                                            <p:strVal val="#ppt_y+.1"/>
                                          </p:val>
                                        </p:tav>
                                        <p:tav tm="100000">
                                          <p:val>
                                            <p:strVal val="#ppt_y"/>
                                          </p:val>
                                        </p:tav>
                                      </p:tavLst>
                                    </p:anim>
                                  </p:childTnLst>
                                </p:cTn>
                              </p:par>
                              <p:par>
                                <p:cTn id="88" presetID="2" presetClass="entr" presetSubtype="2" fill="hold" grpId="0" nodeType="withEffect">
                                  <p:stCondLst>
                                    <p:cond delay="600"/>
                                  </p:stCondLst>
                                  <p:childTnLst>
                                    <p:set>
                                      <p:cBhvr>
                                        <p:cTn id="89" dur="1" fill="hold">
                                          <p:stCondLst>
                                            <p:cond delay="0"/>
                                          </p:stCondLst>
                                        </p:cTn>
                                        <p:tgtEl>
                                          <p:spTgt spid="119"/>
                                        </p:tgtEl>
                                        <p:attrNameLst>
                                          <p:attrName>style.visibility</p:attrName>
                                        </p:attrNameLst>
                                      </p:cBhvr>
                                      <p:to>
                                        <p:strVal val="visible"/>
                                      </p:to>
                                    </p:set>
                                    <p:anim calcmode="lin" valueType="num">
                                      <p:cBhvr additive="base">
                                        <p:cTn id="90" dur="500" fill="hold"/>
                                        <p:tgtEl>
                                          <p:spTgt spid="119"/>
                                        </p:tgtEl>
                                        <p:attrNameLst>
                                          <p:attrName>ppt_x</p:attrName>
                                        </p:attrNameLst>
                                      </p:cBhvr>
                                      <p:tavLst>
                                        <p:tav tm="0">
                                          <p:val>
                                            <p:strVal val="1+#ppt_w/2"/>
                                          </p:val>
                                        </p:tav>
                                        <p:tav tm="100000">
                                          <p:val>
                                            <p:strVal val="#ppt_x"/>
                                          </p:val>
                                        </p:tav>
                                      </p:tavLst>
                                    </p:anim>
                                    <p:anim calcmode="lin" valueType="num">
                                      <p:cBhvr additive="base">
                                        <p:cTn id="91" dur="500" fill="hold"/>
                                        <p:tgtEl>
                                          <p:spTgt spid="119"/>
                                        </p:tgtEl>
                                        <p:attrNameLst>
                                          <p:attrName>ppt_y</p:attrName>
                                        </p:attrNameLst>
                                      </p:cBhvr>
                                      <p:tavLst>
                                        <p:tav tm="0">
                                          <p:val>
                                            <p:strVal val="#ppt_y"/>
                                          </p:val>
                                        </p:tav>
                                        <p:tav tm="100000">
                                          <p:val>
                                            <p:strVal val="#ppt_y"/>
                                          </p:val>
                                        </p:tav>
                                      </p:tavLst>
                                    </p:anim>
                                  </p:childTnLst>
                                </p:cTn>
                              </p:par>
                              <p:par>
                                <p:cTn id="92" presetID="42" presetClass="entr" presetSubtype="0" fill="hold" grpId="0" nodeType="withEffect">
                                  <p:stCondLst>
                                    <p:cond delay="60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anim calcmode="lin" valueType="num">
                                      <p:cBhvr>
                                        <p:cTn id="95" dur="500" fill="hold"/>
                                        <p:tgtEl>
                                          <p:spTgt spid="32"/>
                                        </p:tgtEl>
                                        <p:attrNameLst>
                                          <p:attrName>ppt_x</p:attrName>
                                        </p:attrNameLst>
                                      </p:cBhvr>
                                      <p:tavLst>
                                        <p:tav tm="0">
                                          <p:val>
                                            <p:strVal val="#ppt_x"/>
                                          </p:val>
                                        </p:tav>
                                        <p:tav tm="100000">
                                          <p:val>
                                            <p:strVal val="#ppt_x"/>
                                          </p:val>
                                        </p:tav>
                                      </p:tavLst>
                                    </p:anim>
                                    <p:anim calcmode="lin" valueType="num">
                                      <p:cBhvr>
                                        <p:cTn id="96" dur="500" fill="hold"/>
                                        <p:tgtEl>
                                          <p:spTgt spid="32"/>
                                        </p:tgtEl>
                                        <p:attrNameLst>
                                          <p:attrName>ppt_y</p:attrName>
                                        </p:attrNameLst>
                                      </p:cBhvr>
                                      <p:tavLst>
                                        <p:tav tm="0">
                                          <p:val>
                                            <p:strVal val="#ppt_y+.1"/>
                                          </p:val>
                                        </p:tav>
                                        <p:tav tm="100000">
                                          <p:val>
                                            <p:strVal val="#ppt_y"/>
                                          </p:val>
                                        </p:tav>
                                      </p:tavLst>
                                    </p:anim>
                                  </p:childTnLst>
                                </p:cTn>
                              </p:par>
                              <p:par>
                                <p:cTn id="97" presetID="2" presetClass="entr" presetSubtype="2" fill="hold" grpId="0" nodeType="withEffect">
                                  <p:stCondLst>
                                    <p:cond delay="800"/>
                                  </p:stCondLst>
                                  <p:childTnLst>
                                    <p:set>
                                      <p:cBhvr>
                                        <p:cTn id="98" dur="1" fill="hold">
                                          <p:stCondLst>
                                            <p:cond delay="0"/>
                                          </p:stCondLst>
                                        </p:cTn>
                                        <p:tgtEl>
                                          <p:spTgt spid="120"/>
                                        </p:tgtEl>
                                        <p:attrNameLst>
                                          <p:attrName>style.visibility</p:attrName>
                                        </p:attrNameLst>
                                      </p:cBhvr>
                                      <p:to>
                                        <p:strVal val="visible"/>
                                      </p:to>
                                    </p:set>
                                    <p:anim calcmode="lin" valueType="num">
                                      <p:cBhvr additive="base">
                                        <p:cTn id="99" dur="500" fill="hold"/>
                                        <p:tgtEl>
                                          <p:spTgt spid="120"/>
                                        </p:tgtEl>
                                        <p:attrNameLst>
                                          <p:attrName>ppt_x</p:attrName>
                                        </p:attrNameLst>
                                      </p:cBhvr>
                                      <p:tavLst>
                                        <p:tav tm="0">
                                          <p:val>
                                            <p:strVal val="1+#ppt_w/2"/>
                                          </p:val>
                                        </p:tav>
                                        <p:tav tm="100000">
                                          <p:val>
                                            <p:strVal val="#ppt_x"/>
                                          </p:val>
                                        </p:tav>
                                      </p:tavLst>
                                    </p:anim>
                                    <p:anim calcmode="lin" valueType="num">
                                      <p:cBhvr additive="base">
                                        <p:cTn id="100" dur="500" fill="hold"/>
                                        <p:tgtEl>
                                          <p:spTgt spid="120"/>
                                        </p:tgtEl>
                                        <p:attrNameLst>
                                          <p:attrName>ppt_y</p:attrName>
                                        </p:attrNameLst>
                                      </p:cBhvr>
                                      <p:tavLst>
                                        <p:tav tm="0">
                                          <p:val>
                                            <p:strVal val="#ppt_y"/>
                                          </p:val>
                                        </p:tav>
                                        <p:tav tm="100000">
                                          <p:val>
                                            <p:strVal val="#ppt_y"/>
                                          </p:val>
                                        </p:tav>
                                      </p:tavLst>
                                    </p:anim>
                                  </p:childTnLst>
                                </p:cTn>
                              </p:par>
                              <p:par>
                                <p:cTn id="101" presetID="42" presetClass="entr" presetSubtype="0" fill="hold" grpId="0" nodeType="withEffect">
                                  <p:stCondLst>
                                    <p:cond delay="80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par>
                                <p:cTn id="106" presetID="2" presetClass="entr" presetSubtype="2" fill="hold" grpId="0" nodeType="withEffect">
                                  <p:stCondLst>
                                    <p:cond delay="1000"/>
                                  </p:stCondLst>
                                  <p:childTnLst>
                                    <p:set>
                                      <p:cBhvr>
                                        <p:cTn id="107" dur="1" fill="hold">
                                          <p:stCondLst>
                                            <p:cond delay="0"/>
                                          </p:stCondLst>
                                        </p:cTn>
                                        <p:tgtEl>
                                          <p:spTgt spid="35"/>
                                        </p:tgtEl>
                                        <p:attrNameLst>
                                          <p:attrName>style.visibility</p:attrName>
                                        </p:attrNameLst>
                                      </p:cBhvr>
                                      <p:to>
                                        <p:strVal val="visible"/>
                                      </p:to>
                                    </p:set>
                                    <p:anim calcmode="lin" valueType="num">
                                      <p:cBhvr additive="base">
                                        <p:cTn id="108" dur="500" fill="hold"/>
                                        <p:tgtEl>
                                          <p:spTgt spid="35"/>
                                        </p:tgtEl>
                                        <p:attrNameLst>
                                          <p:attrName>ppt_x</p:attrName>
                                        </p:attrNameLst>
                                      </p:cBhvr>
                                      <p:tavLst>
                                        <p:tav tm="0">
                                          <p:val>
                                            <p:strVal val="1+#ppt_w/2"/>
                                          </p:val>
                                        </p:tav>
                                        <p:tav tm="100000">
                                          <p:val>
                                            <p:strVal val="#ppt_x"/>
                                          </p:val>
                                        </p:tav>
                                      </p:tavLst>
                                    </p:anim>
                                    <p:anim calcmode="lin" valueType="num">
                                      <p:cBhvr additive="base">
                                        <p:cTn id="109" dur="500" fill="hold"/>
                                        <p:tgtEl>
                                          <p:spTgt spid="35"/>
                                        </p:tgtEl>
                                        <p:attrNameLst>
                                          <p:attrName>ppt_y</p:attrName>
                                        </p:attrNameLst>
                                      </p:cBhvr>
                                      <p:tavLst>
                                        <p:tav tm="0">
                                          <p:val>
                                            <p:strVal val="#ppt_y"/>
                                          </p:val>
                                        </p:tav>
                                        <p:tav tm="100000">
                                          <p:val>
                                            <p:strVal val="#ppt_y"/>
                                          </p:val>
                                        </p:tav>
                                      </p:tavLst>
                                    </p:anim>
                                  </p:childTnLst>
                                </p:cTn>
                              </p:par>
                              <p:par>
                                <p:cTn id="110" presetID="42" presetClass="entr" presetSubtype="0" fill="hold" grpId="0" nodeType="withEffect">
                                  <p:stCondLst>
                                    <p:cond delay="10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anim calcmode="lin" valueType="num">
                                      <p:cBhvr>
                                        <p:cTn id="113" dur="500" fill="hold"/>
                                        <p:tgtEl>
                                          <p:spTgt spid="34"/>
                                        </p:tgtEl>
                                        <p:attrNameLst>
                                          <p:attrName>ppt_x</p:attrName>
                                        </p:attrNameLst>
                                      </p:cBhvr>
                                      <p:tavLst>
                                        <p:tav tm="0">
                                          <p:val>
                                            <p:strVal val="#ppt_x"/>
                                          </p:val>
                                        </p:tav>
                                        <p:tav tm="100000">
                                          <p:val>
                                            <p:strVal val="#ppt_x"/>
                                          </p:val>
                                        </p:tav>
                                      </p:tavLst>
                                    </p:anim>
                                    <p:anim calcmode="lin" valueType="num">
                                      <p:cBhvr>
                                        <p:cTn id="11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6" grpId="0" animBg="1"/>
      <p:bldP spid="117" grpId="0" animBg="1"/>
      <p:bldP spid="118" grpId="0" animBg="1"/>
      <p:bldP spid="119" grpId="0" animBg="1"/>
      <p:bldP spid="120" grpId="0" animBg="1"/>
      <p:bldP spid="21" grpId="0" animBg="1"/>
      <p:bldP spid="21" grpId="1" animBg="1"/>
      <p:bldP spid="21" grpId="2" animBg="1"/>
      <p:bldP spid="23" grpId="0" animBg="1"/>
      <p:bldP spid="24" grpId="0" animBg="1"/>
      <p:bldP spid="25" grpId="0" animBg="1"/>
      <p:bldP spid="26" grpId="0" animBg="1"/>
      <p:bldP spid="27" grpId="0" animBg="1"/>
      <p:bldP spid="28" grpId="0" animBg="1"/>
      <p:bldP spid="106" grpId="0"/>
      <p:bldP spid="106" grpId="1"/>
      <p:bldP spid="106" grpId="2"/>
      <p:bldP spid="107" grpId="0"/>
      <p:bldP spid="107" grpId="1"/>
      <p:bldP spid="107" grpId="2"/>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8"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应用前景</a:t>
            </a:r>
          </a:p>
        </p:txBody>
      </p:sp>
      <p:cxnSp>
        <p:nvCxnSpPr>
          <p:cNvPr id="49" name="直接连接符 48"/>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1" name="椭圆 5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6"/>
          <p:cNvSpPr/>
          <p:nvPr/>
        </p:nvSpPr>
        <p:spPr bwMode="auto">
          <a:xfrm flipH="1">
            <a:off x="4865301" y="1798035"/>
            <a:ext cx="555625" cy="2638425"/>
          </a:xfrm>
          <a:custGeom>
            <a:gdLst>
              <a:gd name="T0" fmla="*/ 0 w 131"/>
              <a:gd name="T1" fmla="*/ 621 h 621"/>
              <a:gd name="T2" fmla="*/ 0 w 131"/>
              <a:gd name="T3" fmla="*/ 543 h 621"/>
              <a:gd name="T4" fmla="*/ 15 w 131"/>
              <a:gd name="T5" fmla="*/ 528 h 621"/>
              <a:gd name="T6" fmla="*/ 15 w 131"/>
              <a:gd name="T7" fmla="*/ 112 h 621"/>
              <a:gd name="T8" fmla="*/ 127 w 131"/>
              <a:gd name="T9" fmla="*/ 0 h 621"/>
              <a:gd name="T10" fmla="*/ 131 w 131"/>
              <a:gd name="T11" fmla="*/ 0 h 621"/>
              <a:gd name="T12" fmla="*/ 131 w 131"/>
              <a:gd name="T13" fmla="*/ 79 h 621"/>
              <a:gd name="T14" fmla="*/ 127 w 131"/>
              <a:gd name="T15" fmla="*/ 79 h 621"/>
              <a:gd name="T16" fmla="*/ 93 w 131"/>
              <a:gd name="T17" fmla="*/ 112 h 621"/>
              <a:gd name="T18" fmla="*/ 93 w 131"/>
              <a:gd name="T19" fmla="*/ 528 h 621"/>
              <a:gd name="T20" fmla="*/ 0 w 131"/>
              <a:gd name="T21" fmla="*/ 621 h 6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21">
                <a:moveTo>
                  <a:pt x="0" y="621"/>
                </a:moveTo>
                <a:cubicBezTo>
                  <a:pt x="0" y="543"/>
                  <a:pt x="0" y="543"/>
                  <a:pt x="0" y="543"/>
                </a:cubicBezTo>
                <a:cubicBezTo>
                  <a:pt x="8" y="543"/>
                  <a:pt x="15" y="536"/>
                  <a:pt x="15" y="528"/>
                </a:cubicBezTo>
                <a:cubicBezTo>
                  <a:pt x="15" y="112"/>
                  <a:pt x="15" y="112"/>
                  <a:pt x="15" y="112"/>
                </a:cubicBezTo>
                <a:cubicBezTo>
                  <a:pt x="15" y="51"/>
                  <a:pt x="65" y="0"/>
                  <a:pt x="127" y="0"/>
                </a:cubicBezTo>
                <a:cubicBezTo>
                  <a:pt x="131" y="0"/>
                  <a:pt x="131" y="0"/>
                  <a:pt x="131" y="0"/>
                </a:cubicBezTo>
                <a:cubicBezTo>
                  <a:pt x="131" y="79"/>
                  <a:pt x="131" y="79"/>
                  <a:pt x="131" y="79"/>
                </a:cubicBezTo>
                <a:cubicBezTo>
                  <a:pt x="127" y="79"/>
                  <a:pt x="127" y="79"/>
                  <a:pt x="127" y="79"/>
                </a:cubicBezTo>
                <a:cubicBezTo>
                  <a:pt x="108" y="79"/>
                  <a:pt x="93" y="94"/>
                  <a:pt x="93" y="112"/>
                </a:cubicBezTo>
                <a:cubicBezTo>
                  <a:pt x="93" y="528"/>
                  <a:pt x="93" y="528"/>
                  <a:pt x="93" y="528"/>
                </a:cubicBezTo>
                <a:cubicBezTo>
                  <a:pt x="93" y="579"/>
                  <a:pt x="51" y="621"/>
                  <a:pt x="0" y="621"/>
                </a:cubicBezTo>
                <a:close/>
              </a:path>
            </a:pathLst>
          </a:custGeom>
          <a:solidFill>
            <a:srgbClr val="0F7FCC"/>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7" name="Freeform 7"/>
          <p:cNvSpPr/>
          <p:nvPr/>
        </p:nvSpPr>
        <p:spPr bwMode="auto">
          <a:xfrm flipH="1">
            <a:off x="4330313" y="1798035"/>
            <a:ext cx="534988" cy="2638425"/>
          </a:xfrm>
          <a:custGeom>
            <a:gdLst>
              <a:gd name="T0" fmla="*/ 126 w 126"/>
              <a:gd name="T1" fmla="*/ 621 h 621"/>
              <a:gd name="T2" fmla="*/ 34 w 126"/>
              <a:gd name="T3" fmla="*/ 528 h 621"/>
              <a:gd name="T4" fmla="*/ 34 w 126"/>
              <a:gd name="T5" fmla="*/ 112 h 621"/>
              <a:gd name="T6" fmla="*/ 0 w 126"/>
              <a:gd name="T7" fmla="*/ 79 h 621"/>
              <a:gd name="T8" fmla="*/ 0 w 126"/>
              <a:gd name="T9" fmla="*/ 0 h 621"/>
              <a:gd name="T10" fmla="*/ 112 w 126"/>
              <a:gd name="T11" fmla="*/ 112 h 621"/>
              <a:gd name="T12" fmla="*/ 112 w 126"/>
              <a:gd name="T13" fmla="*/ 528 h 621"/>
              <a:gd name="T14" fmla="*/ 126 w 126"/>
              <a:gd name="T15" fmla="*/ 543 h 621"/>
              <a:gd name="T16" fmla="*/ 126 w 126"/>
              <a:gd name="T17" fmla="*/ 621 h 6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621">
                <a:moveTo>
                  <a:pt x="126" y="621"/>
                </a:moveTo>
                <a:cubicBezTo>
                  <a:pt x="75" y="621"/>
                  <a:pt x="34" y="579"/>
                  <a:pt x="34" y="528"/>
                </a:cubicBezTo>
                <a:cubicBezTo>
                  <a:pt x="34" y="112"/>
                  <a:pt x="34" y="112"/>
                  <a:pt x="34" y="112"/>
                </a:cubicBezTo>
                <a:cubicBezTo>
                  <a:pt x="34" y="94"/>
                  <a:pt x="18" y="79"/>
                  <a:pt x="0" y="79"/>
                </a:cubicBezTo>
                <a:cubicBezTo>
                  <a:pt x="0" y="0"/>
                  <a:pt x="0" y="0"/>
                  <a:pt x="0" y="0"/>
                </a:cubicBezTo>
                <a:cubicBezTo>
                  <a:pt x="62" y="0"/>
                  <a:pt x="112" y="51"/>
                  <a:pt x="112" y="112"/>
                </a:cubicBezTo>
                <a:cubicBezTo>
                  <a:pt x="112" y="528"/>
                  <a:pt x="112" y="528"/>
                  <a:pt x="112" y="528"/>
                </a:cubicBezTo>
                <a:cubicBezTo>
                  <a:pt x="112" y="536"/>
                  <a:pt x="118" y="543"/>
                  <a:pt x="126" y="543"/>
                </a:cubicBezTo>
                <a:lnTo>
                  <a:pt x="126" y="621"/>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8" name="Freeform 8"/>
          <p:cNvSpPr/>
          <p:nvPr/>
        </p:nvSpPr>
        <p:spPr bwMode="auto">
          <a:xfrm flipH="1">
            <a:off x="3779450" y="2525110"/>
            <a:ext cx="550863" cy="1911350"/>
          </a:xfrm>
          <a:custGeom>
            <a:gdLst>
              <a:gd name="T0" fmla="*/ 3 w 130"/>
              <a:gd name="T1" fmla="*/ 450 h 450"/>
              <a:gd name="T2" fmla="*/ 0 w 130"/>
              <a:gd name="T3" fmla="*/ 450 h 450"/>
              <a:gd name="T4" fmla="*/ 0 w 130"/>
              <a:gd name="T5" fmla="*/ 372 h 450"/>
              <a:gd name="T6" fmla="*/ 3 w 130"/>
              <a:gd name="T7" fmla="*/ 372 h 450"/>
              <a:gd name="T8" fmla="*/ 18 w 130"/>
              <a:gd name="T9" fmla="*/ 357 h 450"/>
              <a:gd name="T10" fmla="*/ 18 w 130"/>
              <a:gd name="T11" fmla="*/ 112 h 450"/>
              <a:gd name="T12" fmla="*/ 130 w 130"/>
              <a:gd name="T13" fmla="*/ 0 h 450"/>
              <a:gd name="T14" fmla="*/ 130 w 130"/>
              <a:gd name="T15" fmla="*/ 78 h 450"/>
              <a:gd name="T16" fmla="*/ 96 w 130"/>
              <a:gd name="T17" fmla="*/ 112 h 450"/>
              <a:gd name="T18" fmla="*/ 96 w 130"/>
              <a:gd name="T19" fmla="*/ 357 h 450"/>
              <a:gd name="T20" fmla="*/ 3 w 130"/>
              <a:gd name="T21" fmla="*/ 450 h 4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450">
                <a:moveTo>
                  <a:pt x="3" y="450"/>
                </a:moveTo>
                <a:cubicBezTo>
                  <a:pt x="0" y="450"/>
                  <a:pt x="0" y="450"/>
                  <a:pt x="0" y="450"/>
                </a:cubicBezTo>
                <a:cubicBezTo>
                  <a:pt x="0" y="372"/>
                  <a:pt x="0" y="372"/>
                  <a:pt x="0" y="372"/>
                </a:cubicBezTo>
                <a:cubicBezTo>
                  <a:pt x="3" y="372"/>
                  <a:pt x="3" y="372"/>
                  <a:pt x="3" y="372"/>
                </a:cubicBezTo>
                <a:cubicBezTo>
                  <a:pt x="11" y="372"/>
                  <a:pt x="18" y="365"/>
                  <a:pt x="18" y="357"/>
                </a:cubicBezTo>
                <a:cubicBezTo>
                  <a:pt x="18" y="112"/>
                  <a:pt x="18" y="112"/>
                  <a:pt x="18" y="112"/>
                </a:cubicBezTo>
                <a:cubicBezTo>
                  <a:pt x="18" y="50"/>
                  <a:pt x="68" y="0"/>
                  <a:pt x="130" y="0"/>
                </a:cubicBezTo>
                <a:cubicBezTo>
                  <a:pt x="130" y="78"/>
                  <a:pt x="130" y="78"/>
                  <a:pt x="130" y="78"/>
                </a:cubicBezTo>
                <a:cubicBezTo>
                  <a:pt x="111" y="78"/>
                  <a:pt x="96" y="93"/>
                  <a:pt x="96" y="112"/>
                </a:cubicBezTo>
                <a:cubicBezTo>
                  <a:pt x="96" y="357"/>
                  <a:pt x="96" y="357"/>
                  <a:pt x="96" y="357"/>
                </a:cubicBezTo>
                <a:cubicBezTo>
                  <a:pt x="96" y="408"/>
                  <a:pt x="54" y="450"/>
                  <a:pt x="3" y="450"/>
                </a:cubicBezTo>
                <a:close/>
              </a:path>
            </a:pathLst>
          </a:custGeom>
          <a:solidFill>
            <a:srgbClr val="349CE8"/>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6" name="Freeform 9"/>
          <p:cNvSpPr/>
          <p:nvPr/>
        </p:nvSpPr>
        <p:spPr bwMode="auto">
          <a:xfrm flipH="1">
            <a:off x="3236526" y="2525110"/>
            <a:ext cx="542925" cy="1911350"/>
          </a:xfrm>
          <a:custGeom>
            <a:gdLst>
              <a:gd name="T0" fmla="*/ 128 w 128"/>
              <a:gd name="T1" fmla="*/ 450 h 450"/>
              <a:gd name="T2" fmla="*/ 36 w 128"/>
              <a:gd name="T3" fmla="*/ 357 h 450"/>
              <a:gd name="T4" fmla="*/ 36 w 128"/>
              <a:gd name="T5" fmla="*/ 112 h 450"/>
              <a:gd name="T6" fmla="*/ 2 w 128"/>
              <a:gd name="T7" fmla="*/ 78 h 450"/>
              <a:gd name="T8" fmla="*/ 0 w 128"/>
              <a:gd name="T9" fmla="*/ 78 h 450"/>
              <a:gd name="T10" fmla="*/ 0 w 128"/>
              <a:gd name="T11" fmla="*/ 0 h 450"/>
              <a:gd name="T12" fmla="*/ 2 w 128"/>
              <a:gd name="T13" fmla="*/ 0 h 450"/>
              <a:gd name="T14" fmla="*/ 114 w 128"/>
              <a:gd name="T15" fmla="*/ 112 h 450"/>
              <a:gd name="T16" fmla="*/ 114 w 128"/>
              <a:gd name="T17" fmla="*/ 357 h 450"/>
              <a:gd name="T18" fmla="*/ 128 w 128"/>
              <a:gd name="T19" fmla="*/ 372 h 450"/>
              <a:gd name="T20" fmla="*/ 128 w 128"/>
              <a:gd name="T21" fmla="*/ 450 h 4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50">
                <a:moveTo>
                  <a:pt x="128" y="450"/>
                </a:moveTo>
                <a:cubicBezTo>
                  <a:pt x="77" y="450"/>
                  <a:pt x="36" y="408"/>
                  <a:pt x="36" y="357"/>
                </a:cubicBezTo>
                <a:cubicBezTo>
                  <a:pt x="36" y="112"/>
                  <a:pt x="36" y="112"/>
                  <a:pt x="36" y="112"/>
                </a:cubicBezTo>
                <a:cubicBezTo>
                  <a:pt x="36" y="93"/>
                  <a:pt x="20" y="78"/>
                  <a:pt x="2" y="78"/>
                </a:cubicBezTo>
                <a:cubicBezTo>
                  <a:pt x="0" y="78"/>
                  <a:pt x="0" y="78"/>
                  <a:pt x="0" y="78"/>
                </a:cubicBezTo>
                <a:cubicBezTo>
                  <a:pt x="0" y="0"/>
                  <a:pt x="0" y="0"/>
                  <a:pt x="0" y="0"/>
                </a:cubicBezTo>
                <a:cubicBezTo>
                  <a:pt x="2" y="0"/>
                  <a:pt x="2" y="0"/>
                  <a:pt x="2" y="0"/>
                </a:cubicBezTo>
                <a:cubicBezTo>
                  <a:pt x="64" y="0"/>
                  <a:pt x="114" y="50"/>
                  <a:pt x="114" y="112"/>
                </a:cubicBezTo>
                <a:cubicBezTo>
                  <a:pt x="114" y="357"/>
                  <a:pt x="114" y="357"/>
                  <a:pt x="114" y="357"/>
                </a:cubicBezTo>
                <a:cubicBezTo>
                  <a:pt x="114" y="365"/>
                  <a:pt x="120" y="372"/>
                  <a:pt x="128" y="372"/>
                </a:cubicBezTo>
                <a:lnTo>
                  <a:pt x="128" y="450"/>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7" name="Freeform 10"/>
          <p:cNvSpPr/>
          <p:nvPr/>
        </p:nvSpPr>
        <p:spPr bwMode="auto">
          <a:xfrm flipH="1">
            <a:off x="2696776" y="3029935"/>
            <a:ext cx="539750" cy="1406525"/>
          </a:xfrm>
          <a:custGeom>
            <a:gdLst>
              <a:gd name="T0" fmla="*/ 0 w 127"/>
              <a:gd name="T1" fmla="*/ 331 h 331"/>
              <a:gd name="T2" fmla="*/ 0 w 127"/>
              <a:gd name="T3" fmla="*/ 253 h 331"/>
              <a:gd name="T4" fmla="*/ 15 w 127"/>
              <a:gd name="T5" fmla="*/ 238 h 331"/>
              <a:gd name="T6" fmla="*/ 15 w 127"/>
              <a:gd name="T7" fmla="*/ 112 h 331"/>
              <a:gd name="T8" fmla="*/ 127 w 127"/>
              <a:gd name="T9" fmla="*/ 0 h 331"/>
              <a:gd name="T10" fmla="*/ 127 w 127"/>
              <a:gd name="T11" fmla="*/ 78 h 331"/>
              <a:gd name="T12" fmla="*/ 93 w 127"/>
              <a:gd name="T13" fmla="*/ 112 h 331"/>
              <a:gd name="T14" fmla="*/ 93 w 127"/>
              <a:gd name="T15" fmla="*/ 238 h 331"/>
              <a:gd name="T16" fmla="*/ 0 w 127"/>
              <a:gd name="T17" fmla="*/ 331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331">
                <a:moveTo>
                  <a:pt x="0" y="331"/>
                </a:moveTo>
                <a:cubicBezTo>
                  <a:pt x="0" y="253"/>
                  <a:pt x="0" y="253"/>
                  <a:pt x="0" y="253"/>
                </a:cubicBezTo>
                <a:cubicBezTo>
                  <a:pt x="8" y="253"/>
                  <a:pt x="15" y="246"/>
                  <a:pt x="15" y="238"/>
                </a:cubicBezTo>
                <a:cubicBezTo>
                  <a:pt x="15" y="112"/>
                  <a:pt x="15" y="112"/>
                  <a:pt x="15" y="112"/>
                </a:cubicBezTo>
                <a:cubicBezTo>
                  <a:pt x="15" y="50"/>
                  <a:pt x="65" y="0"/>
                  <a:pt x="127" y="0"/>
                </a:cubicBezTo>
                <a:cubicBezTo>
                  <a:pt x="127" y="78"/>
                  <a:pt x="127" y="78"/>
                  <a:pt x="127" y="78"/>
                </a:cubicBezTo>
                <a:cubicBezTo>
                  <a:pt x="108" y="78"/>
                  <a:pt x="93" y="93"/>
                  <a:pt x="93" y="112"/>
                </a:cubicBezTo>
                <a:cubicBezTo>
                  <a:pt x="93" y="238"/>
                  <a:pt x="93" y="238"/>
                  <a:pt x="93" y="238"/>
                </a:cubicBezTo>
                <a:cubicBezTo>
                  <a:pt x="93" y="289"/>
                  <a:pt x="51" y="331"/>
                  <a:pt x="0" y="331"/>
                </a:cubicBezTo>
                <a:close/>
              </a:path>
            </a:pathLst>
          </a:custGeom>
          <a:solidFill>
            <a:srgbClr val="55ACEC"/>
          </a:solidFill>
          <a:ln w="9525">
            <a:solidFill>
              <a:schemeClr val="bg1"/>
            </a:solidFill>
            <a:round/>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58" name="Freeform 11"/>
          <p:cNvSpPr/>
          <p:nvPr/>
        </p:nvSpPr>
        <p:spPr bwMode="auto">
          <a:xfrm flipH="1">
            <a:off x="2222113" y="3029935"/>
            <a:ext cx="474663" cy="1406525"/>
          </a:xfrm>
          <a:custGeom>
            <a:gdLst>
              <a:gd name="T0" fmla="*/ 112 w 112"/>
              <a:gd name="T1" fmla="*/ 331 h 331"/>
              <a:gd name="T2" fmla="*/ 34 w 112"/>
              <a:gd name="T3" fmla="*/ 331 h 331"/>
              <a:gd name="T4" fmla="*/ 34 w 112"/>
              <a:gd name="T5" fmla="*/ 112 h 331"/>
              <a:gd name="T6" fmla="*/ 0 w 112"/>
              <a:gd name="T7" fmla="*/ 78 h 331"/>
              <a:gd name="T8" fmla="*/ 0 w 112"/>
              <a:gd name="T9" fmla="*/ 0 h 331"/>
              <a:gd name="T10" fmla="*/ 112 w 112"/>
              <a:gd name="T11" fmla="*/ 112 h 331"/>
              <a:gd name="T12" fmla="*/ 112 w 112"/>
              <a:gd name="T13" fmla="*/ 331 h 331"/>
            </a:gdLst>
            <a:cxnLst>
              <a:cxn ang="0">
                <a:pos x="T0" y="T1"/>
              </a:cxn>
              <a:cxn ang="0">
                <a:pos x="T2" y="T3"/>
              </a:cxn>
              <a:cxn ang="0">
                <a:pos x="T4" y="T5"/>
              </a:cxn>
              <a:cxn ang="0">
                <a:pos x="T6" y="T7"/>
              </a:cxn>
              <a:cxn ang="0">
                <a:pos x="T8" y="T9"/>
              </a:cxn>
              <a:cxn ang="0">
                <a:pos x="T10" y="T11"/>
              </a:cxn>
              <a:cxn ang="0">
                <a:pos x="T12" y="T13"/>
              </a:cxn>
            </a:cxnLst>
            <a:rect l="0" t="0" r="r" b="b"/>
            <a:pathLst>
              <a:path w="112" h="331">
                <a:moveTo>
                  <a:pt x="112" y="331"/>
                </a:moveTo>
                <a:cubicBezTo>
                  <a:pt x="34" y="331"/>
                  <a:pt x="34" y="331"/>
                  <a:pt x="34" y="331"/>
                </a:cubicBezTo>
                <a:cubicBezTo>
                  <a:pt x="34" y="112"/>
                  <a:pt x="34" y="112"/>
                  <a:pt x="34" y="112"/>
                </a:cubicBezTo>
                <a:cubicBezTo>
                  <a:pt x="34" y="93"/>
                  <a:pt x="18" y="78"/>
                  <a:pt x="0" y="78"/>
                </a:cubicBezTo>
                <a:cubicBezTo>
                  <a:pt x="0" y="0"/>
                  <a:pt x="0" y="0"/>
                  <a:pt x="0" y="0"/>
                </a:cubicBezTo>
                <a:cubicBezTo>
                  <a:pt x="62" y="0"/>
                  <a:pt x="112" y="50"/>
                  <a:pt x="112" y="112"/>
                </a:cubicBezTo>
                <a:lnTo>
                  <a:pt x="112" y="331"/>
                </a:ln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61" name="任意多边形: 形状 60"/>
          <p:cNvSpPr/>
          <p:nvPr/>
        </p:nvSpPr>
        <p:spPr bwMode="auto">
          <a:xfrm flipH="1">
            <a:off x="5303296" y="927572"/>
            <a:ext cx="694049" cy="3508888"/>
          </a:xfrm>
          <a:custGeom>
            <a:gdLst>
              <a:gd name="connsiteX0" fmla="*/ 347025 w 694049"/>
              <a:gd name="connsiteY0" fmla="*/ 0 h 3508888"/>
              <a:gd name="connsiteX1" fmla="*/ 321569 w 694049"/>
              <a:gd name="connsiteY1" fmla="*/ 12745 h 3508888"/>
              <a:gd name="connsiteX2" fmla="*/ 7602 w 694049"/>
              <a:gd name="connsiteY2" fmla="*/ 390858 h 3508888"/>
              <a:gd name="connsiteX3" fmla="*/ 33059 w 694049"/>
              <a:gd name="connsiteY3" fmla="*/ 441839 h 3508888"/>
              <a:gd name="connsiteX4" fmla="*/ 143591 w 694049"/>
              <a:gd name="connsiteY4" fmla="*/ 441839 h 3508888"/>
              <a:gd name="connsiteX5" fmla="*/ 181131 w 694049"/>
              <a:gd name="connsiteY5" fmla="*/ 441839 h 3508888"/>
              <a:gd name="connsiteX6" fmla="*/ 181131 w 694049"/>
              <a:gd name="connsiteY6" fmla="*/ 465444 h 3508888"/>
              <a:gd name="connsiteX7" fmla="*/ 181131 w 694049"/>
              <a:gd name="connsiteY7" fmla="*/ 3113746 h 3508888"/>
              <a:gd name="connsiteX8" fmla="*/ 576419 w 694049"/>
              <a:gd name="connsiteY8" fmla="*/ 3508888 h 3508888"/>
              <a:gd name="connsiteX9" fmla="*/ 576419 w 694049"/>
              <a:gd name="connsiteY9" fmla="*/ 3177479 h 3508888"/>
              <a:gd name="connsiteX10" fmla="*/ 512663 w 694049"/>
              <a:gd name="connsiteY10" fmla="*/ 3113746 h 3508888"/>
              <a:gd name="connsiteX11" fmla="*/ 512663 w 694049"/>
              <a:gd name="connsiteY11" fmla="*/ 810133 h 3508888"/>
              <a:gd name="connsiteX12" fmla="*/ 512663 w 694049"/>
              <a:gd name="connsiteY12" fmla="*/ 441839 h 3508888"/>
              <a:gd name="connsiteX13" fmla="*/ 549233 w 694049"/>
              <a:gd name="connsiteY13" fmla="*/ 441839 h 3508888"/>
              <a:gd name="connsiteX14" fmla="*/ 660991 w 694049"/>
              <a:gd name="connsiteY14" fmla="*/ 441839 h 3508888"/>
              <a:gd name="connsiteX15" fmla="*/ 686448 w 694049"/>
              <a:gd name="connsiteY15" fmla="*/ 390858 h 3508888"/>
              <a:gd name="connsiteX16" fmla="*/ 372482 w 694049"/>
              <a:gd name="connsiteY16" fmla="*/ 12745 h 3508888"/>
              <a:gd name="connsiteX17" fmla="*/ 347025 w 694049"/>
              <a:gd name="connsiteY17" fmla="*/ 0 h 35088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049" h="3508887">
                <a:moveTo>
                  <a:pt x="347025" y="0"/>
                </a:moveTo>
                <a:cubicBezTo>
                  <a:pt x="337479" y="0"/>
                  <a:pt x="327933" y="4248"/>
                  <a:pt x="321569" y="12745"/>
                </a:cubicBezTo>
                <a:cubicBezTo>
                  <a:pt x="7602" y="390858"/>
                  <a:pt x="7602" y="390858"/>
                  <a:pt x="7602" y="390858"/>
                </a:cubicBezTo>
                <a:cubicBezTo>
                  <a:pt x="-9369" y="412100"/>
                  <a:pt x="3360" y="441839"/>
                  <a:pt x="33059" y="441839"/>
                </a:cubicBezTo>
                <a:cubicBezTo>
                  <a:pt x="72305" y="441839"/>
                  <a:pt x="109098" y="441839"/>
                  <a:pt x="143591" y="441839"/>
                </a:cubicBezTo>
                <a:lnTo>
                  <a:pt x="181131" y="441839"/>
                </a:lnTo>
                <a:lnTo>
                  <a:pt x="181131" y="465444"/>
                </a:lnTo>
                <a:cubicBezTo>
                  <a:pt x="181131" y="711163"/>
                  <a:pt x="181131" y="1366413"/>
                  <a:pt x="181131" y="3113746"/>
                </a:cubicBezTo>
                <a:cubicBezTo>
                  <a:pt x="181131" y="3330437"/>
                  <a:pt x="359648" y="3508888"/>
                  <a:pt x="576419" y="3508888"/>
                </a:cubicBezTo>
                <a:lnTo>
                  <a:pt x="576419" y="3177479"/>
                </a:lnTo>
                <a:cubicBezTo>
                  <a:pt x="542416" y="3177479"/>
                  <a:pt x="512663" y="3147737"/>
                  <a:pt x="512663" y="3113746"/>
                </a:cubicBezTo>
                <a:cubicBezTo>
                  <a:pt x="512663" y="3113746"/>
                  <a:pt x="512663" y="3113746"/>
                  <a:pt x="512663" y="810133"/>
                </a:cubicBezTo>
                <a:lnTo>
                  <a:pt x="512663" y="441839"/>
                </a:lnTo>
                <a:lnTo>
                  <a:pt x="549233" y="441839"/>
                </a:lnTo>
                <a:cubicBezTo>
                  <a:pt x="660991" y="441839"/>
                  <a:pt x="660991" y="441839"/>
                  <a:pt x="660991" y="441839"/>
                </a:cubicBezTo>
                <a:cubicBezTo>
                  <a:pt x="690691" y="441839"/>
                  <a:pt x="703419" y="412100"/>
                  <a:pt x="686448" y="390858"/>
                </a:cubicBezTo>
                <a:cubicBezTo>
                  <a:pt x="372482" y="12745"/>
                  <a:pt x="372482" y="12745"/>
                  <a:pt x="372482" y="12745"/>
                </a:cubicBezTo>
                <a:cubicBezTo>
                  <a:pt x="366118" y="4248"/>
                  <a:pt x="356571" y="0"/>
                  <a:pt x="347025" y="0"/>
                </a:cubicBezTo>
                <a:close/>
              </a:path>
            </a:pathLst>
          </a:custGeom>
          <a:solidFill>
            <a:srgbClr val="FFC000"/>
          </a:solidFill>
          <a:ln>
            <a:solidFill>
              <a:schemeClr val="bg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grpSp>
        <p:nvGrpSpPr>
          <p:cNvPr id="62" name="组合 61"/>
          <p:cNvGrpSpPr/>
          <p:nvPr/>
        </p:nvGrpSpPr>
        <p:grpSpPr>
          <a:xfrm>
            <a:off x="6088333" y="1305192"/>
            <a:ext cx="2724040" cy="889581"/>
            <a:chOff x="7554929" y="1284965"/>
            <a:chExt cx="3039522" cy="889581"/>
          </a:xfrm>
        </p:grpSpPr>
        <p:sp>
          <p:nvSpPr>
            <p:cNvPr id="63" name="文本框 62"/>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65" name="组合 64"/>
          <p:cNvGrpSpPr/>
          <p:nvPr/>
        </p:nvGrpSpPr>
        <p:grpSpPr>
          <a:xfrm>
            <a:off x="133350" y="3325552"/>
            <a:ext cx="2125432" cy="1163187"/>
            <a:chOff x="7769900" y="1288358"/>
            <a:chExt cx="2897418" cy="1163187"/>
          </a:xfrm>
        </p:grpSpPr>
        <p:sp>
          <p:nvSpPr>
            <p:cNvPr id="66" name="文本框 65"/>
            <p:cNvSpPr txBox="1"/>
            <p:nvPr/>
          </p:nvSpPr>
          <p:spPr>
            <a:xfrm>
              <a:off x="7769900" y="1528215"/>
              <a:ext cx="2824550" cy="923330"/>
            </a:xfrm>
            <a:prstGeom prst="rect">
              <a:avLst/>
            </a:prstGeom>
            <a:noFill/>
          </p:spPr>
          <p:txBody>
            <a:bodyPr wrap="square" rtlCol="0">
              <a:spAutoFit/>
            </a:bodyPr>
            <a:lstStyle/>
            <a:p>
              <a:pPr algn="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7" name="文本框 2"/>
            <p:cNvSpPr txBox="1"/>
            <p:nvPr/>
          </p:nvSpPr>
          <p:spPr>
            <a:xfrm>
              <a:off x="9102338" y="1288358"/>
              <a:ext cx="1564980"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68" name="组合 67"/>
          <p:cNvGrpSpPr/>
          <p:nvPr/>
        </p:nvGrpSpPr>
        <p:grpSpPr>
          <a:xfrm>
            <a:off x="6088333" y="2435971"/>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1" name="组合 70"/>
          <p:cNvGrpSpPr/>
          <p:nvPr/>
        </p:nvGrpSpPr>
        <p:grpSpPr>
          <a:xfrm>
            <a:off x="6088333" y="3546879"/>
            <a:ext cx="2724040" cy="889581"/>
            <a:chOff x="7554929" y="1284965"/>
            <a:chExt cx="3039522" cy="889581"/>
          </a:xfrm>
        </p:grpSpPr>
        <p:sp>
          <p:nvSpPr>
            <p:cNvPr id="72" name="文本框 7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25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8"/>
                                        </p:tgtEl>
                                        <p:attrNameLst>
                                          <p:attrName>ppt_y</p:attrName>
                                        </p:attrNameLst>
                                      </p:cBhvr>
                                      <p:tavLst>
                                        <p:tav tm="0">
                                          <p:val>
                                            <p:strVal val="#ppt_y"/>
                                          </p:val>
                                        </p:tav>
                                        <p:tav tm="100000">
                                          <p:val>
                                            <p:strVal val="#ppt_y"/>
                                          </p:val>
                                        </p:tav>
                                      </p:tavLst>
                                    </p:anim>
                                    <p:anim calcmode="lin" valueType="num">
                                      <p:cBhvr>
                                        <p:cTn id="14"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8"/>
                                        </p:tgtEl>
                                      </p:cBhvr>
                                    </p:animEffect>
                                  </p:childTnLst>
                                </p:cTn>
                              </p:par>
                              <p:par>
                                <p:cTn id="17" presetID="22" presetClass="entr" presetSubtype="8" fill="hold"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childTnLst>
                                </p:cTn>
                              </p:par>
                              <p:par>
                                <p:cTn id="40" presetID="22" presetClass="entr" presetSubtype="4" fill="hold" grpId="0" nodeType="withEffect">
                                  <p:stCondLst>
                                    <p:cond delay="275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00"/>
                                        <p:tgtEl>
                                          <p:spTgt spid="58"/>
                                        </p:tgtEl>
                                      </p:cBhvr>
                                    </p:animEffect>
                                  </p:childTnLst>
                                </p:cTn>
                              </p:par>
                              <p:par>
                                <p:cTn id="43" presetID="22" presetClass="entr" presetSubtype="1" fill="hold" grpId="0" nodeType="withEffect">
                                  <p:stCondLst>
                                    <p:cond delay="325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500"/>
                                        <p:tgtEl>
                                          <p:spTgt spid="57"/>
                                        </p:tgtEl>
                                      </p:cBhvr>
                                    </p:animEffect>
                                  </p:childTnLst>
                                </p:cTn>
                              </p:par>
                              <p:par>
                                <p:cTn id="46" presetID="22" presetClass="entr" presetSubtype="4" fill="hold" grpId="0" nodeType="withEffect">
                                  <p:stCondLst>
                                    <p:cond delay="375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1" fill="hold" grpId="0" nodeType="withEffect">
                                  <p:stCondLst>
                                    <p:cond delay="425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500"/>
                                        <p:tgtEl>
                                          <p:spTgt spid="8"/>
                                        </p:tgtEl>
                                      </p:cBhvr>
                                    </p:animEffect>
                                  </p:childTnLst>
                                </p:cTn>
                              </p:par>
                              <p:par>
                                <p:cTn id="52" presetID="22" presetClass="entr" presetSubtype="4" fill="hold" grpId="0" nodeType="withEffect">
                                  <p:stCondLst>
                                    <p:cond delay="475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par>
                                <p:cTn id="55" presetID="22" presetClass="entr" presetSubtype="1" fill="hold" grpId="0" nodeType="withEffect">
                                  <p:stCondLst>
                                    <p:cond delay="5250"/>
                                  </p:stCondLst>
                                  <p:childTnLst>
                                    <p:set>
                                      <p:cBhvr>
                                        <p:cTn id="56" dur="1" fill="hold">
                                          <p:stCondLst>
                                            <p:cond delay="0"/>
                                          </p:stCondLst>
                                        </p:cTn>
                                        <p:tgtEl>
                                          <p:spTgt spid="6"/>
                                        </p:tgtEl>
                                        <p:attrNameLst>
                                          <p:attrName>style.visibility</p:attrName>
                                        </p:attrNameLst>
                                      </p:cBhvr>
                                      <p:to>
                                        <p:strVal val="visible"/>
                                      </p:to>
                                    </p:set>
                                    <p:animEffect transition="in" filter="wipe(up)">
                                      <p:cBhvr>
                                        <p:cTn id="57" dur="500"/>
                                        <p:tgtEl>
                                          <p:spTgt spid="6"/>
                                        </p:tgtEl>
                                      </p:cBhvr>
                                    </p:animEffect>
                                  </p:childTnLst>
                                </p:cTn>
                              </p:par>
                              <p:par>
                                <p:cTn id="58" presetID="22" presetClass="entr" presetSubtype="4" fill="hold" grpId="0" nodeType="withEffect">
                                  <p:stCondLst>
                                    <p:cond delay="5750"/>
                                  </p:stCondLst>
                                  <p:childTnLst>
                                    <p:set>
                                      <p:cBhvr>
                                        <p:cTn id="59" dur="1" fill="hold">
                                          <p:stCondLst>
                                            <p:cond delay="0"/>
                                          </p:stCondLst>
                                        </p:cTn>
                                        <p:tgtEl>
                                          <p:spTgt spid="61"/>
                                        </p:tgtEl>
                                        <p:attrNameLst>
                                          <p:attrName>style.visibility</p:attrName>
                                        </p:attrNameLst>
                                      </p:cBhvr>
                                      <p:to>
                                        <p:strVal val="visible"/>
                                      </p:to>
                                    </p:set>
                                    <p:animEffect transition="in" filter="wipe(down)">
                                      <p:cBhvr>
                                        <p:cTn id="60" dur="500"/>
                                        <p:tgtEl>
                                          <p:spTgt spid="61"/>
                                        </p:tgtEl>
                                      </p:cBhvr>
                                    </p:animEffect>
                                  </p:childTnLst>
                                </p:cTn>
                              </p:par>
                              <p:par>
                                <p:cTn id="61" presetID="42" presetClass="entr" presetSubtype="0" fill="hold" nodeType="withEffect">
                                  <p:stCondLst>
                                    <p:cond delay="6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675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725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1000"/>
                                        <p:tgtEl>
                                          <p:spTgt spid="68"/>
                                        </p:tgtEl>
                                      </p:cBhvr>
                                    </p:animEffect>
                                    <p:anim calcmode="lin" valueType="num">
                                      <p:cBhvr>
                                        <p:cTn id="74" dur="1000" fill="hold"/>
                                        <p:tgtEl>
                                          <p:spTgt spid="68"/>
                                        </p:tgtEl>
                                        <p:attrNameLst>
                                          <p:attrName>ppt_x</p:attrName>
                                        </p:attrNameLst>
                                      </p:cBhvr>
                                      <p:tavLst>
                                        <p:tav tm="0">
                                          <p:val>
                                            <p:strVal val="#ppt_x"/>
                                          </p:val>
                                        </p:tav>
                                        <p:tav tm="100000">
                                          <p:val>
                                            <p:strVal val="#ppt_x"/>
                                          </p:val>
                                        </p:tav>
                                      </p:tavLst>
                                    </p:anim>
                                    <p:anim calcmode="lin" valueType="num">
                                      <p:cBhvr>
                                        <p:cTn id="75" dur="1000" fill="hold"/>
                                        <p:tgtEl>
                                          <p:spTgt spid="68"/>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7750"/>
                                  </p:stCondLst>
                                  <p:childTnLst>
                                    <p:set>
                                      <p:cBhvr>
                                        <p:cTn id="77" dur="1" fill="hold">
                                          <p:stCondLst>
                                            <p:cond delay="0"/>
                                          </p:stCondLst>
                                        </p:cTn>
                                        <p:tgtEl>
                                          <p:spTgt spid="71"/>
                                        </p:tgtEl>
                                        <p:attrNameLst>
                                          <p:attrName>style.visibility</p:attrName>
                                        </p:attrNameLst>
                                      </p:cBhvr>
                                      <p:to>
                                        <p:strVal val="visible"/>
                                      </p:to>
                                    </p:set>
                                    <p:animEffect transition="in" filter="fade">
                                      <p:cBhvr>
                                        <p:cTn id="78" dur="1000"/>
                                        <p:tgtEl>
                                          <p:spTgt spid="71"/>
                                        </p:tgtEl>
                                      </p:cBhvr>
                                    </p:animEffect>
                                    <p:anim calcmode="lin" valueType="num">
                                      <p:cBhvr>
                                        <p:cTn id="79" dur="1000" fill="hold"/>
                                        <p:tgtEl>
                                          <p:spTgt spid="71"/>
                                        </p:tgtEl>
                                        <p:attrNameLst>
                                          <p:attrName>ppt_x</p:attrName>
                                        </p:attrNameLst>
                                      </p:cBhvr>
                                      <p:tavLst>
                                        <p:tav tm="0">
                                          <p:val>
                                            <p:strVal val="#ppt_x"/>
                                          </p:val>
                                        </p:tav>
                                        <p:tav tm="100000">
                                          <p:val>
                                            <p:strVal val="#ppt_x"/>
                                          </p:val>
                                        </p:tav>
                                      </p:tavLst>
                                    </p:anim>
                                    <p:anim calcmode="lin" valueType="num">
                                      <p:cBhvr>
                                        <p:cTn id="8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53" grpId="0" animBg="1"/>
      <p:bldP spid="54" grpId="0" animBg="1"/>
      <p:bldP spid="55" grpId="0" animBg="1"/>
      <p:bldP spid="6" grpId="0" animBg="1"/>
      <p:bldP spid="7" grpId="0" animBg="1"/>
      <p:bldP spid="8" grpId="0" animBg="1"/>
      <p:bldP spid="56" grpId="0" animBg="1"/>
      <p:bldP spid="57" grpId="0" animBg="1"/>
      <p:bldP spid="58" grpId="0" animBg="1"/>
      <p:bldP spid="61" grpId="0" animBg="1"/>
    </p:bldLs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3"/>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4"/>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5"/>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6"/>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7"/>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8"/>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9"/>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05</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相关建议</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236671" y="3556522"/>
            <a:ext cx="1675459" cy="1142723"/>
            <a:chOff x="5236671" y="3556522"/>
            <a:chExt cx="1675459" cy="1142723"/>
          </a:xfrm>
        </p:grpSpPr>
        <p:sp>
          <p:nvSpPr>
            <p:cNvPr id="26" name="矩形 25"/>
            <p:cNvSpPr/>
            <p:nvPr/>
          </p:nvSpPr>
          <p:spPr>
            <a:xfrm>
              <a:off x="5236671" y="3556522"/>
              <a:ext cx="167545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案例对比分析</a:t>
              </a:r>
              <a:endParaRPr lang="en-US" altLang="zh-CN" sz="1800">
                <a:latin typeface="微软雅黑" panose="020b0503020204020204" pitchFamily="34" charset="-122"/>
                <a:ea typeface="微软雅黑" panose="020b0503020204020204" pitchFamily="34" charset="-122"/>
              </a:endParaRPr>
            </a:p>
          </p:txBody>
        </p:sp>
        <p:sp>
          <p:nvSpPr>
            <p:cNvPr id="29" name="矩形 28"/>
            <p:cNvSpPr/>
            <p:nvPr/>
          </p:nvSpPr>
          <p:spPr>
            <a:xfrm>
              <a:off x="5236671" y="3943218"/>
              <a:ext cx="167545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问题评估相关</a:t>
              </a:r>
              <a:endParaRPr lang="en-US" altLang="zh-CN" sz="1800">
                <a:latin typeface="微软雅黑" panose="020b0503020204020204" pitchFamily="34" charset="-122"/>
                <a:ea typeface="微软雅黑" panose="020b0503020204020204" pitchFamily="34" charset="-122"/>
              </a:endParaRPr>
            </a:p>
          </p:txBody>
        </p:sp>
        <p:sp>
          <p:nvSpPr>
            <p:cNvPr id="32" name="矩形 31"/>
            <p:cNvSpPr/>
            <p:nvPr/>
          </p:nvSpPr>
          <p:spPr>
            <a:xfrm>
              <a:off x="5236671" y="4329913"/>
              <a:ext cx="752129"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对策</a:t>
              </a:r>
              <a:endParaRPr lang="en-US" altLang="zh-CN" sz="180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62491" y="417439"/>
            <a:ext cx="1737522" cy="240619"/>
            <a:chOff x="4742723" y="4583139"/>
            <a:chExt cx="2804050" cy="388316"/>
          </a:xfrm>
        </p:grpSpPr>
        <p:grpSp>
          <p:nvGrpSpPr>
            <p:cNvPr id="34" name="组合 33"/>
            <p:cNvGrpSpPr/>
            <p:nvPr/>
          </p:nvGrpSpPr>
          <p:grpSpPr>
            <a:xfrm>
              <a:off x="4742723" y="4583139"/>
              <a:ext cx="383088" cy="388316"/>
              <a:chOff x="4796805" y="-215900"/>
              <a:chExt cx="2093913" cy="2122488"/>
            </a:xfrm>
            <a:solidFill>
              <a:schemeClr val="bg1">
                <a:lumMod val="50000"/>
              </a:schemeClr>
            </a:solidFill>
          </p:grpSpPr>
          <p:sp>
            <p:nvSpPr>
              <p:cNvPr id="50"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1"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5" name="组合 34"/>
            <p:cNvGrpSpPr/>
            <p:nvPr/>
          </p:nvGrpSpPr>
          <p:grpSpPr>
            <a:xfrm>
              <a:off x="5342128" y="4583139"/>
              <a:ext cx="383088" cy="388316"/>
              <a:chOff x="10019977" y="-551766"/>
              <a:chExt cx="2093913" cy="2122488"/>
            </a:xfrm>
            <a:solidFill>
              <a:schemeClr val="bg1">
                <a:lumMod val="50000"/>
              </a:schemeClr>
            </a:solidFill>
          </p:grpSpPr>
          <p:sp>
            <p:nvSpPr>
              <p:cNvPr id="48"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9"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6" name="组合 35"/>
            <p:cNvGrpSpPr/>
            <p:nvPr/>
          </p:nvGrpSpPr>
          <p:grpSpPr>
            <a:xfrm>
              <a:off x="6564279" y="4583139"/>
              <a:ext cx="383088" cy="388316"/>
              <a:chOff x="2317849" y="-1212230"/>
              <a:chExt cx="2093913" cy="2122488"/>
            </a:xfrm>
            <a:solidFill>
              <a:schemeClr val="bg1">
                <a:lumMod val="50000"/>
              </a:schemeClr>
            </a:solidFill>
          </p:grpSpPr>
          <p:sp>
            <p:nvSpPr>
              <p:cNvPr id="46"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7" name="组合 36"/>
            <p:cNvGrpSpPr/>
            <p:nvPr/>
          </p:nvGrpSpPr>
          <p:grpSpPr>
            <a:xfrm>
              <a:off x="5964874" y="4583139"/>
              <a:ext cx="383088" cy="388316"/>
              <a:chOff x="1342896" y="2366362"/>
              <a:chExt cx="2093913" cy="2122488"/>
            </a:xfrm>
            <a:solidFill>
              <a:schemeClr val="bg1">
                <a:lumMod val="50000"/>
              </a:schemeClr>
            </a:solidFill>
          </p:grpSpPr>
          <p:sp>
            <p:nvSpPr>
              <p:cNvPr id="41"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2" name="组合 41"/>
              <p:cNvGrpSpPr/>
              <p:nvPr/>
            </p:nvGrpSpPr>
            <p:grpSpPr>
              <a:xfrm>
                <a:off x="1767347" y="2753040"/>
                <a:ext cx="1311950" cy="1299916"/>
                <a:chOff x="4699000" y="4643438"/>
                <a:chExt cx="346075" cy="342900"/>
              </a:xfrm>
              <a:grpFill/>
            </p:grpSpPr>
            <p:sp>
              <p:nvSpPr>
                <p:cNvPr id="43"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4"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5"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38" name="组合 37"/>
            <p:cNvGrpSpPr/>
            <p:nvPr/>
          </p:nvGrpSpPr>
          <p:grpSpPr>
            <a:xfrm>
              <a:off x="7163685" y="4583139"/>
              <a:ext cx="383088" cy="388316"/>
              <a:chOff x="4910385" y="-2248866"/>
              <a:chExt cx="2093913" cy="2122488"/>
            </a:xfrm>
            <a:solidFill>
              <a:schemeClr val="bg1">
                <a:lumMod val="50000"/>
              </a:schemeClr>
            </a:solidFill>
          </p:grpSpPr>
          <p:sp>
            <p:nvSpPr>
              <p:cNvPr id="39"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0"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140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4" name="组合 3"/>
          <p:cNvGrpSpPr/>
          <p:nvPr/>
        </p:nvGrpSpPr>
        <p:grpSpPr>
          <a:xfrm>
            <a:off x="5408500" y="1072336"/>
            <a:ext cx="589439" cy="606748"/>
            <a:chOff x="5192768" y="1485150"/>
            <a:chExt cx="589439" cy="606748"/>
          </a:xfrm>
        </p:grpSpPr>
        <p:grpSp>
          <p:nvGrpSpPr>
            <p:cNvPr id="33" name="组合 32"/>
            <p:cNvGrpSpPr/>
            <p:nvPr/>
          </p:nvGrpSpPr>
          <p:grpSpPr>
            <a:xfrm>
              <a:off x="5192768" y="1485150"/>
              <a:ext cx="589439" cy="606748"/>
              <a:chOff x="1463339" y="1072758"/>
              <a:chExt cx="1546058" cy="1546058"/>
            </a:xfrm>
            <a:effectLst>
              <a:outerShdw blurRad="330200" dist="215900" dir="6900000" sx="81000" sy="81000" algn="t" rotWithShape="0">
                <a:prstClr val="black">
                  <a:alpha val="42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36" name="椭圆 35"/>
            <p:cNvSpPr/>
            <p:nvPr/>
          </p:nvSpPr>
          <p:spPr>
            <a:xfrm>
              <a:off x="5264431" y="1558920"/>
              <a:ext cx="446112"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4" name="TextBox 26"/>
            <p:cNvSpPr txBox="1"/>
            <p:nvPr/>
          </p:nvSpPr>
          <p:spPr>
            <a:xfrm>
              <a:off x="5264433" y="1570661"/>
              <a:ext cx="49396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01</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97332" y="2056470"/>
            <a:ext cx="589439" cy="606748"/>
            <a:chOff x="5181600" y="2303314"/>
            <a:chExt cx="589439" cy="606748"/>
          </a:xfrm>
        </p:grpSpPr>
        <p:grpSp>
          <p:nvGrpSpPr>
            <p:cNvPr id="37" name="组合 36"/>
            <p:cNvGrpSpPr/>
            <p:nvPr/>
          </p:nvGrpSpPr>
          <p:grpSpPr>
            <a:xfrm>
              <a:off x="5181600" y="2303314"/>
              <a:ext cx="589439" cy="606748"/>
              <a:chOff x="1463339" y="1072758"/>
              <a:chExt cx="1546058" cy="1546058"/>
            </a:xfrm>
            <a:effectLst>
              <a:outerShdw blurRad="330200" dist="215900" dir="6900000" sx="81000" sy="81000" algn="t" rotWithShape="0">
                <a:prstClr val="black">
                  <a:alpha val="49000"/>
                </a:prstClr>
              </a:outerShdw>
            </a:effectLst>
          </p:grpSpPr>
          <p:sp>
            <p:nvSpPr>
              <p:cNvPr id="38"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39" name="椭圆 3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0" name="椭圆 39"/>
            <p:cNvSpPr/>
            <p:nvPr/>
          </p:nvSpPr>
          <p:spPr>
            <a:xfrm>
              <a:off x="5253263" y="2377083"/>
              <a:ext cx="446112"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5" name="TextBox 27"/>
            <p:cNvSpPr txBox="1"/>
            <p:nvPr/>
          </p:nvSpPr>
          <p:spPr>
            <a:xfrm>
              <a:off x="5248559" y="2388823"/>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02</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397332" y="3040604"/>
            <a:ext cx="589439" cy="606748"/>
            <a:chOff x="5181600" y="3121478"/>
            <a:chExt cx="589439" cy="606748"/>
          </a:xfrm>
        </p:grpSpPr>
        <p:grpSp>
          <p:nvGrpSpPr>
            <p:cNvPr id="41" name="组合 40"/>
            <p:cNvGrpSpPr/>
            <p:nvPr/>
          </p:nvGrpSpPr>
          <p:grpSpPr>
            <a:xfrm>
              <a:off x="5181600" y="3121478"/>
              <a:ext cx="589439" cy="606748"/>
              <a:chOff x="1463339" y="1072758"/>
              <a:chExt cx="1546058" cy="1546058"/>
            </a:xfrm>
            <a:effectLst>
              <a:outerShdw blurRad="330200" dist="215900" dir="6900000" sx="81000" sy="8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43" name="椭圆 4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4" name="椭圆 43"/>
            <p:cNvSpPr/>
            <p:nvPr/>
          </p:nvSpPr>
          <p:spPr>
            <a:xfrm>
              <a:off x="5253263" y="3195246"/>
              <a:ext cx="446112"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6" name="TextBox 28"/>
            <p:cNvSpPr txBox="1"/>
            <p:nvPr/>
          </p:nvSpPr>
          <p:spPr>
            <a:xfrm>
              <a:off x="5248559" y="3195246"/>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03</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397332" y="4024737"/>
            <a:ext cx="600607" cy="606748"/>
            <a:chOff x="5181600" y="3854414"/>
            <a:chExt cx="600607" cy="606748"/>
          </a:xfrm>
        </p:grpSpPr>
        <p:grpSp>
          <p:nvGrpSpPr>
            <p:cNvPr id="62" name="组合 61"/>
            <p:cNvGrpSpPr/>
            <p:nvPr/>
          </p:nvGrpSpPr>
          <p:grpSpPr>
            <a:xfrm>
              <a:off x="5181600" y="3854414"/>
              <a:ext cx="589439" cy="606748"/>
              <a:chOff x="1463339" y="1072758"/>
              <a:chExt cx="1546058" cy="1546058"/>
            </a:xfrm>
            <a:effectLst>
              <a:outerShdw blurRad="330200" dist="215900" dir="6900000" sx="81000" sy="81000" algn="t" rotWithShape="0">
                <a:prstClr val="black">
                  <a:alpha val="49000"/>
                </a:prstClr>
              </a:outerShdw>
            </a:effectLst>
          </p:grpSpPr>
          <p:sp>
            <p:nvSpPr>
              <p:cNvPr id="63" name="同心圆 6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4" name="椭圆 6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65" name="椭圆 64"/>
            <p:cNvSpPr/>
            <p:nvPr/>
          </p:nvSpPr>
          <p:spPr>
            <a:xfrm>
              <a:off x="5253263" y="3928183"/>
              <a:ext cx="446112"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69" name="TextBox 102"/>
            <p:cNvSpPr txBox="1"/>
            <p:nvPr/>
          </p:nvSpPr>
          <p:spPr>
            <a:xfrm>
              <a:off x="5253263" y="3957259"/>
              <a:ext cx="52894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04</a:t>
              </a:r>
              <a:endParaRPr lang="zh-CN" altLang="en-US" sz="2070">
                <a:solidFill>
                  <a:schemeClr val="bg1"/>
                </a:solidFill>
                <a:latin typeface="微软雅黑" panose="020b0503020204020204" pitchFamily="34" charset="-122"/>
                <a:ea typeface="微软雅黑" panose="020b0503020204020204" pitchFamily="34" charset="-122"/>
              </a:endParaRPr>
            </a:p>
          </p:txBody>
        </p:sp>
      </p:grpSp>
      <p:sp>
        <p:nvSpPr>
          <p:cNvPr id="70" name="文本框 2"/>
          <p:cNvSpPr txBox="1"/>
          <p:nvPr/>
        </p:nvSpPr>
        <p:spPr>
          <a:xfrm>
            <a:off x="1219762" y="105518"/>
            <a:ext cx="2742637"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案例对比分析</a:t>
            </a:r>
          </a:p>
        </p:txBody>
      </p:sp>
      <p:cxnSp>
        <p:nvCxnSpPr>
          <p:cNvPr id="71" name="直接连接符 7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2" name="图片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73" name="椭圆 72"/>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r="-741" b="10370"/>
          <a:stretch>
            <a:fillRect/>
          </a:stretch>
        </p:blipFill>
        <p:spPr>
          <a:xfrm>
            <a:off x="76200" y="497306"/>
            <a:ext cx="5181600" cy="4610100"/>
          </a:xfrm>
          <a:prstGeom prst="rect">
            <a:avLst/>
          </a:prstGeom>
        </p:spPr>
      </p:pic>
      <p:grpSp>
        <p:nvGrpSpPr>
          <p:cNvPr id="78" name="组合 77"/>
          <p:cNvGrpSpPr/>
          <p:nvPr/>
        </p:nvGrpSpPr>
        <p:grpSpPr>
          <a:xfrm>
            <a:off x="5809033" y="1992722"/>
            <a:ext cx="2724040" cy="889581"/>
            <a:chOff x="7554929" y="1284965"/>
            <a:chExt cx="3039522" cy="889581"/>
          </a:xfrm>
        </p:grpSpPr>
        <p:sp>
          <p:nvSpPr>
            <p:cNvPr id="79" name="文本框 7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1" name="组合 80"/>
          <p:cNvGrpSpPr/>
          <p:nvPr/>
        </p:nvGrpSpPr>
        <p:grpSpPr>
          <a:xfrm>
            <a:off x="5809033" y="3008729"/>
            <a:ext cx="2724040" cy="889581"/>
            <a:chOff x="7554929" y="1284965"/>
            <a:chExt cx="3039522" cy="889581"/>
          </a:xfrm>
        </p:grpSpPr>
        <p:sp>
          <p:nvSpPr>
            <p:cNvPr id="82" name="文本框 8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4" name="组合 83"/>
          <p:cNvGrpSpPr/>
          <p:nvPr/>
        </p:nvGrpSpPr>
        <p:grpSpPr>
          <a:xfrm>
            <a:off x="5809033" y="4024737"/>
            <a:ext cx="2724040" cy="889581"/>
            <a:chOff x="7554929" y="1284965"/>
            <a:chExt cx="3039522" cy="889581"/>
          </a:xfrm>
        </p:grpSpPr>
        <p:sp>
          <p:nvSpPr>
            <p:cNvPr id="85" name="文本框 8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7" name="组合 86"/>
          <p:cNvGrpSpPr/>
          <p:nvPr/>
        </p:nvGrpSpPr>
        <p:grpSpPr>
          <a:xfrm>
            <a:off x="5790173" y="976715"/>
            <a:ext cx="2724040" cy="889581"/>
            <a:chOff x="7554929" y="1284965"/>
            <a:chExt cx="3039522" cy="889581"/>
          </a:xfrm>
        </p:grpSpPr>
        <p:sp>
          <p:nvSpPr>
            <p:cNvPr id="88" name="文本框 8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25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0"/>
                                        </p:tgtEl>
                                        <p:attrNameLst>
                                          <p:attrName>ppt_y</p:attrName>
                                        </p:attrNameLst>
                                      </p:cBhvr>
                                      <p:tavLst>
                                        <p:tav tm="0">
                                          <p:val>
                                            <p:strVal val="#ppt_y"/>
                                          </p:val>
                                        </p:tav>
                                        <p:tav tm="100000">
                                          <p:val>
                                            <p:strVal val="#ppt_y"/>
                                          </p:val>
                                        </p:tav>
                                      </p:tavLst>
                                    </p:anim>
                                    <p:anim calcmode="lin" valueType="num">
                                      <p:cBhvr>
                                        <p:cTn id="14"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0"/>
                                        </p:tgtEl>
                                      </p:cBhvr>
                                    </p:animEffect>
                                  </p:childTnLst>
                                </p:cTn>
                              </p:par>
                              <p:par>
                                <p:cTn id="17" presetID="22" presetClass="entr" presetSubtype="8" fill="hold"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73"/>
                                        </p:tgtEl>
                                        <p:attrNameLst>
                                          <p:attrName>style.visibility</p:attrName>
                                        </p:attrNameLst>
                                      </p:cBhvr>
                                      <p:to>
                                        <p:strVal val="visible"/>
                                      </p:to>
                                    </p:set>
                                    <p:anim calcmode="lin" valueType="num">
                                      <p:cBhvr>
                                        <p:cTn id="22" dur="500" fill="hold"/>
                                        <p:tgtEl>
                                          <p:spTgt spid="73"/>
                                        </p:tgtEl>
                                        <p:attrNameLst>
                                          <p:attrName>ppt_w</p:attrName>
                                        </p:attrNameLst>
                                      </p:cBhvr>
                                      <p:tavLst>
                                        <p:tav tm="0">
                                          <p:val>
                                            <p:fltVal val="0"/>
                                          </p:val>
                                        </p:tav>
                                        <p:tav tm="100000">
                                          <p:val>
                                            <p:strVal val="#ppt_w"/>
                                          </p:val>
                                        </p:tav>
                                      </p:tavLst>
                                    </p:anim>
                                    <p:anim calcmode="lin" valueType="num">
                                      <p:cBhvr>
                                        <p:cTn id="23" dur="500" fill="hold"/>
                                        <p:tgtEl>
                                          <p:spTgt spid="73"/>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74"/>
                                        </p:tgtEl>
                                        <p:attrNameLst>
                                          <p:attrName>style.visibility</p:attrName>
                                        </p:attrNameLst>
                                      </p:cBhvr>
                                      <p:to>
                                        <p:strVal val="visible"/>
                                      </p:to>
                                    </p:set>
                                    <p:anim calcmode="lin" valueType="num">
                                      <p:cBhvr>
                                        <p:cTn id="26" dur="500" fill="hold"/>
                                        <p:tgtEl>
                                          <p:spTgt spid="74"/>
                                        </p:tgtEl>
                                        <p:attrNameLst>
                                          <p:attrName>ppt_w</p:attrName>
                                        </p:attrNameLst>
                                      </p:cBhvr>
                                      <p:tavLst>
                                        <p:tav tm="0">
                                          <p:val>
                                            <p:fltVal val="0"/>
                                          </p:val>
                                        </p:tav>
                                        <p:tav tm="100000">
                                          <p:val>
                                            <p:strVal val="#ppt_w"/>
                                          </p:val>
                                        </p:tav>
                                      </p:tavLst>
                                    </p:anim>
                                    <p:anim calcmode="lin" valueType="num">
                                      <p:cBhvr>
                                        <p:cTn id="27" dur="500" fill="hold"/>
                                        <p:tgtEl>
                                          <p:spTgt spid="74"/>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76"/>
                                        </p:tgtEl>
                                        <p:attrNameLst>
                                          <p:attrName>style.visibility</p:attrName>
                                        </p:attrNameLst>
                                      </p:cBhvr>
                                      <p:to>
                                        <p:strVal val="visible"/>
                                      </p:to>
                                    </p:set>
                                    <p:anim calcmode="lin" valueType="num">
                                      <p:cBhvr>
                                        <p:cTn id="34" dur="500" fill="hold"/>
                                        <p:tgtEl>
                                          <p:spTgt spid="76"/>
                                        </p:tgtEl>
                                        <p:attrNameLst>
                                          <p:attrName>ppt_w</p:attrName>
                                        </p:attrNameLst>
                                      </p:cBhvr>
                                      <p:tavLst>
                                        <p:tav tm="0">
                                          <p:val>
                                            <p:fltVal val="0"/>
                                          </p:val>
                                        </p:tav>
                                        <p:tav tm="100000">
                                          <p:val>
                                            <p:strVal val="#ppt_w"/>
                                          </p:val>
                                        </p:tav>
                                      </p:tavLst>
                                    </p:anim>
                                    <p:anim calcmode="lin" valueType="num">
                                      <p:cBhvr>
                                        <p:cTn id="35" dur="500" fill="hold"/>
                                        <p:tgtEl>
                                          <p:spTgt spid="76"/>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25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53" presetClass="entr" presetSubtype="0" fill="hold" nodeType="withEffect">
                                  <p:stCondLst>
                                    <p:cond delay="275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par>
                                <p:cTn id="50" presetID="42" presetClass="entr" presetSubtype="0" fill="hold" nodeType="withEffect">
                                  <p:stCondLst>
                                    <p:cond delay="275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par>
                                <p:cTn id="55" presetID="53" presetClass="entr" presetSubtype="0" fill="hold" nodeType="withEffect">
                                  <p:stCondLst>
                                    <p:cond delay="300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42" presetClass="entr" presetSubtype="0" fill="hold" nodeType="withEffect">
                                  <p:stCondLst>
                                    <p:cond delay="300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1000"/>
                                        <p:tgtEl>
                                          <p:spTgt spid="78"/>
                                        </p:tgtEl>
                                      </p:cBhvr>
                                    </p:animEffect>
                                    <p:anim calcmode="lin" valueType="num">
                                      <p:cBhvr>
                                        <p:cTn id="63" dur="1000" fill="hold"/>
                                        <p:tgtEl>
                                          <p:spTgt spid="78"/>
                                        </p:tgtEl>
                                        <p:attrNameLst>
                                          <p:attrName>ppt_x</p:attrName>
                                        </p:attrNameLst>
                                      </p:cBhvr>
                                      <p:tavLst>
                                        <p:tav tm="0">
                                          <p:val>
                                            <p:strVal val="#ppt_x"/>
                                          </p:val>
                                        </p:tav>
                                        <p:tav tm="100000">
                                          <p:val>
                                            <p:strVal val="#ppt_x"/>
                                          </p:val>
                                        </p:tav>
                                      </p:tavLst>
                                    </p:anim>
                                    <p:anim calcmode="lin" valueType="num">
                                      <p:cBhvr>
                                        <p:cTn id="64" dur="1000" fill="hold"/>
                                        <p:tgtEl>
                                          <p:spTgt spid="78"/>
                                        </p:tgtEl>
                                        <p:attrNameLst>
                                          <p:attrName>ppt_y</p:attrName>
                                        </p:attrNameLst>
                                      </p:cBhvr>
                                      <p:tavLst>
                                        <p:tav tm="0">
                                          <p:val>
                                            <p:strVal val="#ppt_y+.1"/>
                                          </p:val>
                                        </p:tav>
                                        <p:tav tm="100000">
                                          <p:val>
                                            <p:strVal val="#ppt_y"/>
                                          </p:val>
                                        </p:tav>
                                      </p:tavLst>
                                    </p:anim>
                                  </p:childTnLst>
                                </p:cTn>
                              </p:par>
                              <p:par>
                                <p:cTn id="65" presetID="53" presetClass="entr" presetSubtype="0" fill="hold" nodeType="withEffect">
                                  <p:stCondLst>
                                    <p:cond delay="325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42" presetClass="entr" presetSubtype="0" fill="hold" nodeType="withEffect">
                                  <p:stCondLst>
                                    <p:cond delay="325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1000"/>
                                        <p:tgtEl>
                                          <p:spTgt spid="81"/>
                                        </p:tgtEl>
                                      </p:cBhvr>
                                    </p:animEffect>
                                    <p:anim calcmode="lin" valueType="num">
                                      <p:cBhvr>
                                        <p:cTn id="73" dur="1000" fill="hold"/>
                                        <p:tgtEl>
                                          <p:spTgt spid="81"/>
                                        </p:tgtEl>
                                        <p:attrNameLst>
                                          <p:attrName>ppt_x</p:attrName>
                                        </p:attrNameLst>
                                      </p:cBhvr>
                                      <p:tavLst>
                                        <p:tav tm="0">
                                          <p:val>
                                            <p:strVal val="#ppt_x"/>
                                          </p:val>
                                        </p:tav>
                                        <p:tav tm="100000">
                                          <p:val>
                                            <p:strVal val="#ppt_x"/>
                                          </p:val>
                                        </p:tav>
                                      </p:tavLst>
                                    </p:anim>
                                    <p:anim calcmode="lin" valueType="num">
                                      <p:cBhvr>
                                        <p:cTn id="74" dur="1000" fill="hold"/>
                                        <p:tgtEl>
                                          <p:spTgt spid="81"/>
                                        </p:tgtEl>
                                        <p:attrNameLst>
                                          <p:attrName>ppt_y</p:attrName>
                                        </p:attrNameLst>
                                      </p:cBhvr>
                                      <p:tavLst>
                                        <p:tav tm="0">
                                          <p:val>
                                            <p:strVal val="#ppt_y+.1"/>
                                          </p:val>
                                        </p:tav>
                                        <p:tav tm="100000">
                                          <p:val>
                                            <p:strVal val="#ppt_y"/>
                                          </p:val>
                                        </p:tav>
                                      </p:tavLst>
                                    </p:anim>
                                  </p:childTnLst>
                                </p:cTn>
                              </p:par>
                              <p:par>
                                <p:cTn id="75" presetID="53" presetClass="entr" presetSubtype="0" fill="hold" nodeType="withEffect">
                                  <p:stCondLst>
                                    <p:cond delay="3500"/>
                                  </p:stCondLst>
                                  <p:childTnLst>
                                    <p:set>
                                      <p:cBhvr>
                                        <p:cTn id="76" dur="1" fill="hold">
                                          <p:stCondLst>
                                            <p:cond delay="0"/>
                                          </p:stCondLst>
                                        </p:cTn>
                                        <p:tgtEl>
                                          <p:spTgt spid="7"/>
                                        </p:tgtEl>
                                        <p:attrNameLst>
                                          <p:attrName>style.visibility</p:attrName>
                                        </p:attrNameLst>
                                      </p:cBhvr>
                                      <p:to>
                                        <p:strVal val="visible"/>
                                      </p:to>
                                    </p:set>
                                    <p:anim calcmode="lin" valueType="num">
                                      <p:cBhvr>
                                        <p:cTn id="77" dur="500" fill="hold"/>
                                        <p:tgtEl>
                                          <p:spTgt spid="7"/>
                                        </p:tgtEl>
                                        <p:attrNameLst>
                                          <p:attrName>ppt_w</p:attrName>
                                        </p:attrNameLst>
                                      </p:cBhvr>
                                      <p:tavLst>
                                        <p:tav tm="0">
                                          <p:val>
                                            <p:fltVal val="0"/>
                                          </p:val>
                                        </p:tav>
                                        <p:tav tm="100000">
                                          <p:val>
                                            <p:strVal val="#ppt_w"/>
                                          </p:val>
                                        </p:tav>
                                      </p:tavLst>
                                    </p:anim>
                                    <p:anim calcmode="lin" valueType="num">
                                      <p:cBhvr>
                                        <p:cTn id="78" dur="500" fill="hold"/>
                                        <p:tgtEl>
                                          <p:spTgt spid="7"/>
                                        </p:tgtEl>
                                        <p:attrNameLst>
                                          <p:attrName>ppt_h</p:attrName>
                                        </p:attrNameLst>
                                      </p:cBhvr>
                                      <p:tavLst>
                                        <p:tav tm="0">
                                          <p:val>
                                            <p:fltVal val="0"/>
                                          </p:val>
                                        </p:tav>
                                        <p:tav tm="100000">
                                          <p:val>
                                            <p:strVal val="#ppt_h"/>
                                          </p:val>
                                        </p:tav>
                                      </p:tavLst>
                                    </p:anim>
                                    <p:animEffect transition="in" filter="fade">
                                      <p:cBhvr>
                                        <p:cTn id="79" dur="500"/>
                                        <p:tgtEl>
                                          <p:spTgt spid="7"/>
                                        </p:tgtEl>
                                      </p:cBhvr>
                                    </p:animEffect>
                                  </p:childTnLst>
                                </p:cTn>
                              </p:par>
                              <p:par>
                                <p:cTn id="80" presetID="42" presetClass="entr" presetSubtype="0" fill="hold" nodeType="withEffect">
                                  <p:stCondLst>
                                    <p:cond delay="35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1000"/>
                                        <p:tgtEl>
                                          <p:spTgt spid="84"/>
                                        </p:tgtEl>
                                      </p:cBhvr>
                                    </p:animEffect>
                                    <p:anim calcmode="lin" valueType="num">
                                      <p:cBhvr>
                                        <p:cTn id="83" dur="1000" fill="hold"/>
                                        <p:tgtEl>
                                          <p:spTgt spid="84"/>
                                        </p:tgtEl>
                                        <p:attrNameLst>
                                          <p:attrName>ppt_x</p:attrName>
                                        </p:attrNameLst>
                                      </p:cBhvr>
                                      <p:tavLst>
                                        <p:tav tm="0">
                                          <p:val>
                                            <p:strVal val="#ppt_x"/>
                                          </p:val>
                                        </p:tav>
                                        <p:tav tm="100000">
                                          <p:val>
                                            <p:strVal val="#ppt_x"/>
                                          </p:val>
                                        </p:tav>
                                      </p:tavLst>
                                    </p:anim>
                                    <p:anim calcmode="lin" valueType="num">
                                      <p:cBhvr>
                                        <p:cTn id="8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3" grpId="0" animBg="1"/>
      <p:bldP spid="74" grpId="0" animBg="1"/>
      <p:bldP spid="75" grpId="0" animBg="1"/>
      <p:bldP spid="76" grpId="0" animBg="1"/>
      <p:bldP spid="77" grpId="0" animBg="1"/>
    </p:bldLs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9" name="文本框 2"/>
          <p:cNvSpPr txBox="1"/>
          <p:nvPr/>
        </p:nvSpPr>
        <p:spPr>
          <a:xfrm>
            <a:off x="1219762" y="105518"/>
            <a:ext cx="2502005"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问题评估相关</a:t>
            </a:r>
          </a:p>
        </p:txBody>
      </p:sp>
      <p:cxnSp>
        <p:nvCxnSpPr>
          <p:cNvPr id="50" name="直接连接符 49"/>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2" name="椭圆 51"/>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20"/>
          <p:cNvSpPr/>
          <p:nvPr/>
        </p:nvSpPr>
        <p:spPr bwMode="auto">
          <a:xfrm>
            <a:off x="4860160" y="1714398"/>
            <a:ext cx="1175291" cy="1107329"/>
          </a:xfrm>
          <a:custGeom>
            <a:gdLst>
              <a:gd name="T0" fmla="*/ 604 w 1290"/>
              <a:gd name="T1" fmla="*/ 11 h 1214"/>
              <a:gd name="T2" fmla="*/ 686 w 1290"/>
              <a:gd name="T3" fmla="*/ 11 h 1214"/>
              <a:gd name="T4" fmla="*/ 1077 w 1290"/>
              <a:gd name="T5" fmla="*/ 465 h 1214"/>
              <a:gd name="T6" fmla="*/ 1275 w 1290"/>
              <a:gd name="T7" fmla="*/ 1032 h 1214"/>
              <a:gd name="T8" fmla="*/ 1234 w 1290"/>
              <a:gd name="T9" fmla="*/ 1102 h 1214"/>
              <a:gd name="T10" fmla="*/ 645 w 1290"/>
              <a:gd name="T11" fmla="*/ 1214 h 1214"/>
              <a:gd name="T12" fmla="*/ 56 w 1290"/>
              <a:gd name="T13" fmla="*/ 1102 h 1214"/>
              <a:gd name="T14" fmla="*/ 15 w 1290"/>
              <a:gd name="T15" fmla="*/ 1032 h 1214"/>
              <a:gd name="T16" fmla="*/ 213 w 1290"/>
              <a:gd name="T17" fmla="*/ 465 h 1214"/>
              <a:gd name="T18" fmla="*/ 604 w 1290"/>
              <a:gd name="T19" fmla="*/ 11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604" y="11"/>
                </a:moveTo>
                <a:cubicBezTo>
                  <a:pt x="627" y="0"/>
                  <a:pt x="663" y="0"/>
                  <a:pt x="686" y="11"/>
                </a:cubicBezTo>
                <a:cubicBezTo>
                  <a:pt x="686" y="11"/>
                  <a:pt x="864" y="96"/>
                  <a:pt x="1077" y="465"/>
                </a:cubicBezTo>
                <a:cubicBezTo>
                  <a:pt x="1290" y="835"/>
                  <a:pt x="1275" y="1032"/>
                  <a:pt x="1275" y="1032"/>
                </a:cubicBezTo>
                <a:cubicBezTo>
                  <a:pt x="1273" y="1056"/>
                  <a:pt x="1255" y="1088"/>
                  <a:pt x="1234" y="1102"/>
                </a:cubicBezTo>
                <a:cubicBezTo>
                  <a:pt x="1234" y="1102"/>
                  <a:pt x="1072" y="1214"/>
                  <a:pt x="645" y="1214"/>
                </a:cubicBezTo>
                <a:cubicBezTo>
                  <a:pt x="219" y="1214"/>
                  <a:pt x="56" y="1102"/>
                  <a:pt x="56" y="1102"/>
                </a:cubicBezTo>
                <a:cubicBezTo>
                  <a:pt x="35" y="1088"/>
                  <a:pt x="17" y="1056"/>
                  <a:pt x="15" y="1032"/>
                </a:cubicBezTo>
                <a:cubicBezTo>
                  <a:pt x="15" y="1032"/>
                  <a:pt x="0" y="835"/>
                  <a:pt x="213" y="465"/>
                </a:cubicBezTo>
                <a:cubicBezTo>
                  <a:pt x="426" y="96"/>
                  <a:pt x="604" y="11"/>
                  <a:pt x="604" y="11"/>
                </a:cubicBezTo>
                <a:close/>
              </a:path>
            </a:pathLst>
          </a:custGeom>
          <a:solidFill>
            <a:srgbClr val="7F7F7F"/>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3" name="Freeform 21"/>
          <p:cNvSpPr/>
          <p:nvPr/>
        </p:nvSpPr>
        <p:spPr bwMode="auto">
          <a:xfrm>
            <a:off x="3982089" y="1408116"/>
            <a:ext cx="1176197" cy="1107329"/>
          </a:xfrm>
          <a:custGeom>
            <a:gdLst>
              <a:gd name="T0" fmla="*/ 15 w 1290"/>
              <a:gd name="T1" fmla="*/ 182 h 1214"/>
              <a:gd name="T2" fmla="*/ 56 w 1290"/>
              <a:gd name="T3" fmla="*/ 112 h 1214"/>
              <a:gd name="T4" fmla="*/ 645 w 1290"/>
              <a:gd name="T5" fmla="*/ 0 h 1214"/>
              <a:gd name="T6" fmla="*/ 1234 w 1290"/>
              <a:gd name="T7" fmla="*/ 112 h 1214"/>
              <a:gd name="T8" fmla="*/ 1275 w 1290"/>
              <a:gd name="T9" fmla="*/ 182 h 1214"/>
              <a:gd name="T10" fmla="*/ 1077 w 1290"/>
              <a:gd name="T11" fmla="*/ 749 h 1214"/>
              <a:gd name="T12" fmla="*/ 686 w 1290"/>
              <a:gd name="T13" fmla="*/ 1203 h 1214"/>
              <a:gd name="T14" fmla="*/ 604 w 1290"/>
              <a:gd name="T15" fmla="*/ 1203 h 1214"/>
              <a:gd name="T16" fmla="*/ 213 w 1290"/>
              <a:gd name="T17" fmla="*/ 749 h 1214"/>
              <a:gd name="T18" fmla="*/ 15 w 1290"/>
              <a:gd name="T19" fmla="*/ 182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15" y="182"/>
                </a:moveTo>
                <a:cubicBezTo>
                  <a:pt x="17" y="158"/>
                  <a:pt x="35" y="126"/>
                  <a:pt x="56" y="112"/>
                </a:cubicBezTo>
                <a:cubicBezTo>
                  <a:pt x="56" y="112"/>
                  <a:pt x="219" y="0"/>
                  <a:pt x="645" y="0"/>
                </a:cubicBezTo>
                <a:cubicBezTo>
                  <a:pt x="1072" y="0"/>
                  <a:pt x="1234" y="112"/>
                  <a:pt x="1234" y="112"/>
                </a:cubicBezTo>
                <a:cubicBezTo>
                  <a:pt x="1255" y="126"/>
                  <a:pt x="1273" y="158"/>
                  <a:pt x="1275" y="182"/>
                </a:cubicBezTo>
                <a:cubicBezTo>
                  <a:pt x="1275" y="182"/>
                  <a:pt x="1290" y="379"/>
                  <a:pt x="1077" y="749"/>
                </a:cubicBezTo>
                <a:cubicBezTo>
                  <a:pt x="864" y="1118"/>
                  <a:pt x="686" y="1203"/>
                  <a:pt x="686" y="1203"/>
                </a:cubicBezTo>
                <a:cubicBezTo>
                  <a:pt x="663" y="1214"/>
                  <a:pt x="627" y="1214"/>
                  <a:pt x="604" y="1203"/>
                </a:cubicBezTo>
                <a:cubicBezTo>
                  <a:pt x="604" y="1203"/>
                  <a:pt x="426" y="1118"/>
                  <a:pt x="213" y="749"/>
                </a:cubicBezTo>
                <a:cubicBezTo>
                  <a:pt x="0" y="379"/>
                  <a:pt x="15" y="182"/>
                  <a:pt x="15" y="182"/>
                </a:cubicBezTo>
                <a:close/>
              </a:path>
            </a:pathLst>
          </a:custGeom>
          <a:solidFill>
            <a:srgbClr val="5B9BD5"/>
          </a:solidFill>
          <a:ln>
            <a:solidFill>
              <a:schemeClr val="bg1">
                <a:lumMod val="8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4" name="Freeform 22"/>
          <p:cNvSpPr/>
          <p:nvPr/>
        </p:nvSpPr>
        <p:spPr bwMode="auto">
          <a:xfrm>
            <a:off x="4861972" y="2926842"/>
            <a:ext cx="1175291" cy="1107329"/>
          </a:xfrm>
          <a:custGeom>
            <a:gdLst>
              <a:gd name="T0" fmla="*/ 1234 w 1290"/>
              <a:gd name="T1" fmla="*/ 112 h 1214"/>
              <a:gd name="T2" fmla="*/ 1275 w 1290"/>
              <a:gd name="T3" fmla="*/ 182 h 1214"/>
              <a:gd name="T4" fmla="*/ 1077 w 1290"/>
              <a:gd name="T5" fmla="*/ 748 h 1214"/>
              <a:gd name="T6" fmla="*/ 686 w 1290"/>
              <a:gd name="T7" fmla="*/ 1203 h 1214"/>
              <a:gd name="T8" fmla="*/ 604 w 1290"/>
              <a:gd name="T9" fmla="*/ 1203 h 1214"/>
              <a:gd name="T10" fmla="*/ 213 w 1290"/>
              <a:gd name="T11" fmla="*/ 748 h 1214"/>
              <a:gd name="T12" fmla="*/ 15 w 1290"/>
              <a:gd name="T13" fmla="*/ 182 h 1214"/>
              <a:gd name="T14" fmla="*/ 56 w 1290"/>
              <a:gd name="T15" fmla="*/ 112 h 1214"/>
              <a:gd name="T16" fmla="*/ 645 w 1290"/>
              <a:gd name="T17" fmla="*/ 0 h 1214"/>
              <a:gd name="T18" fmla="*/ 1234 w 1290"/>
              <a:gd name="T19" fmla="*/ 112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1234" y="112"/>
                </a:moveTo>
                <a:cubicBezTo>
                  <a:pt x="1255" y="126"/>
                  <a:pt x="1273" y="157"/>
                  <a:pt x="1275" y="182"/>
                </a:cubicBezTo>
                <a:cubicBezTo>
                  <a:pt x="1275" y="182"/>
                  <a:pt x="1290" y="379"/>
                  <a:pt x="1077" y="748"/>
                </a:cubicBezTo>
                <a:cubicBezTo>
                  <a:pt x="864" y="1118"/>
                  <a:pt x="686" y="1203"/>
                  <a:pt x="686" y="1203"/>
                </a:cubicBezTo>
                <a:cubicBezTo>
                  <a:pt x="663" y="1214"/>
                  <a:pt x="627" y="1214"/>
                  <a:pt x="604" y="1203"/>
                </a:cubicBezTo>
                <a:cubicBezTo>
                  <a:pt x="604" y="1203"/>
                  <a:pt x="426" y="1118"/>
                  <a:pt x="213" y="748"/>
                </a:cubicBezTo>
                <a:cubicBezTo>
                  <a:pt x="0" y="379"/>
                  <a:pt x="15" y="182"/>
                  <a:pt x="15" y="182"/>
                </a:cubicBezTo>
                <a:cubicBezTo>
                  <a:pt x="17" y="157"/>
                  <a:pt x="35" y="126"/>
                  <a:pt x="56" y="112"/>
                </a:cubicBezTo>
                <a:cubicBezTo>
                  <a:pt x="56" y="112"/>
                  <a:pt x="218" y="0"/>
                  <a:pt x="645" y="0"/>
                </a:cubicBezTo>
                <a:cubicBezTo>
                  <a:pt x="1071" y="0"/>
                  <a:pt x="1234" y="112"/>
                  <a:pt x="1234" y="112"/>
                </a:cubicBezTo>
                <a:close/>
              </a:path>
            </a:pathLst>
          </a:custGeom>
          <a:solidFill>
            <a:srgbClr val="FFC208"/>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5" name="Freeform 23"/>
          <p:cNvSpPr/>
          <p:nvPr/>
        </p:nvSpPr>
        <p:spPr bwMode="auto">
          <a:xfrm>
            <a:off x="3106738" y="1718929"/>
            <a:ext cx="1175291" cy="1107329"/>
          </a:xfrm>
          <a:custGeom>
            <a:gdLst>
              <a:gd name="T0" fmla="*/ 56 w 1290"/>
              <a:gd name="T1" fmla="*/ 1102 h 1214"/>
              <a:gd name="T2" fmla="*/ 15 w 1290"/>
              <a:gd name="T3" fmla="*/ 1032 h 1214"/>
              <a:gd name="T4" fmla="*/ 213 w 1290"/>
              <a:gd name="T5" fmla="*/ 466 h 1214"/>
              <a:gd name="T6" fmla="*/ 604 w 1290"/>
              <a:gd name="T7" fmla="*/ 11 h 1214"/>
              <a:gd name="T8" fmla="*/ 686 w 1290"/>
              <a:gd name="T9" fmla="*/ 11 h 1214"/>
              <a:gd name="T10" fmla="*/ 1077 w 1290"/>
              <a:gd name="T11" fmla="*/ 466 h 1214"/>
              <a:gd name="T12" fmla="*/ 1275 w 1290"/>
              <a:gd name="T13" fmla="*/ 1032 h 1214"/>
              <a:gd name="T14" fmla="*/ 1234 w 1290"/>
              <a:gd name="T15" fmla="*/ 1102 h 1214"/>
              <a:gd name="T16" fmla="*/ 645 w 1290"/>
              <a:gd name="T17" fmla="*/ 1214 h 1214"/>
              <a:gd name="T18" fmla="*/ 56 w 1290"/>
              <a:gd name="T19" fmla="*/ 1102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1214">
                <a:moveTo>
                  <a:pt x="56" y="1102"/>
                </a:moveTo>
                <a:cubicBezTo>
                  <a:pt x="35" y="1088"/>
                  <a:pt x="17" y="1057"/>
                  <a:pt x="15" y="1032"/>
                </a:cubicBezTo>
                <a:cubicBezTo>
                  <a:pt x="15" y="1032"/>
                  <a:pt x="0" y="835"/>
                  <a:pt x="213" y="466"/>
                </a:cubicBezTo>
                <a:cubicBezTo>
                  <a:pt x="426" y="96"/>
                  <a:pt x="604" y="11"/>
                  <a:pt x="604" y="11"/>
                </a:cubicBezTo>
                <a:cubicBezTo>
                  <a:pt x="627" y="0"/>
                  <a:pt x="663" y="0"/>
                  <a:pt x="686" y="11"/>
                </a:cubicBezTo>
                <a:cubicBezTo>
                  <a:pt x="686" y="11"/>
                  <a:pt x="864" y="96"/>
                  <a:pt x="1077" y="466"/>
                </a:cubicBezTo>
                <a:cubicBezTo>
                  <a:pt x="1290" y="835"/>
                  <a:pt x="1275" y="1032"/>
                  <a:pt x="1275" y="1032"/>
                </a:cubicBezTo>
                <a:cubicBezTo>
                  <a:pt x="1273" y="1057"/>
                  <a:pt x="1255" y="1088"/>
                  <a:pt x="1234" y="1102"/>
                </a:cubicBezTo>
                <a:cubicBezTo>
                  <a:pt x="1234" y="1102"/>
                  <a:pt x="1071" y="1214"/>
                  <a:pt x="645" y="1214"/>
                </a:cubicBezTo>
                <a:cubicBezTo>
                  <a:pt x="218" y="1214"/>
                  <a:pt x="56" y="1102"/>
                  <a:pt x="56" y="1102"/>
                </a:cubicBezTo>
                <a:close/>
              </a:path>
            </a:pathLst>
          </a:custGeom>
          <a:gradFill flip="none" rotWithShape="1">
            <a:gsLst>
              <a:gs pos="0">
                <a:schemeClr val="bg1">
                  <a:lumMod val="85000"/>
                </a:schemeClr>
              </a:gs>
              <a:gs pos="100000">
                <a:schemeClr val="bg1"/>
              </a:gs>
            </a:gsLst>
            <a:lin ang="2700000" scaled="1"/>
          </a:gra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6" name="Freeform 24"/>
          <p:cNvSpPr/>
          <p:nvPr/>
        </p:nvSpPr>
        <p:spPr bwMode="auto">
          <a:xfrm>
            <a:off x="3984808" y="3237655"/>
            <a:ext cx="1177103" cy="1107329"/>
          </a:xfrm>
          <a:custGeom>
            <a:gdLst>
              <a:gd name="T0" fmla="*/ 1276 w 1291"/>
              <a:gd name="T1" fmla="*/ 1032 h 1214"/>
              <a:gd name="T2" fmla="*/ 1235 w 1291"/>
              <a:gd name="T3" fmla="*/ 1102 h 1214"/>
              <a:gd name="T4" fmla="*/ 646 w 1291"/>
              <a:gd name="T5" fmla="*/ 1214 h 1214"/>
              <a:gd name="T6" fmla="*/ 56 w 1291"/>
              <a:gd name="T7" fmla="*/ 1102 h 1214"/>
              <a:gd name="T8" fmla="*/ 16 w 1291"/>
              <a:gd name="T9" fmla="*/ 1032 h 1214"/>
              <a:gd name="T10" fmla="*/ 214 w 1291"/>
              <a:gd name="T11" fmla="*/ 465 h 1214"/>
              <a:gd name="T12" fmla="*/ 605 w 1291"/>
              <a:gd name="T13" fmla="*/ 11 h 1214"/>
              <a:gd name="T14" fmla="*/ 687 w 1291"/>
              <a:gd name="T15" fmla="*/ 11 h 1214"/>
              <a:gd name="T16" fmla="*/ 1078 w 1291"/>
              <a:gd name="T17" fmla="*/ 465 h 1214"/>
              <a:gd name="T18" fmla="*/ 1276 w 1291"/>
              <a:gd name="T19" fmla="*/ 1032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1" h="1214">
                <a:moveTo>
                  <a:pt x="1276" y="1032"/>
                </a:moveTo>
                <a:cubicBezTo>
                  <a:pt x="1274" y="1056"/>
                  <a:pt x="1256" y="1088"/>
                  <a:pt x="1235" y="1102"/>
                </a:cubicBezTo>
                <a:cubicBezTo>
                  <a:pt x="1235" y="1102"/>
                  <a:pt x="1072" y="1214"/>
                  <a:pt x="646" y="1214"/>
                </a:cubicBezTo>
                <a:cubicBezTo>
                  <a:pt x="219" y="1214"/>
                  <a:pt x="56" y="1102"/>
                  <a:pt x="56" y="1102"/>
                </a:cubicBezTo>
                <a:cubicBezTo>
                  <a:pt x="36" y="1088"/>
                  <a:pt x="18" y="1056"/>
                  <a:pt x="16" y="1032"/>
                </a:cubicBezTo>
                <a:cubicBezTo>
                  <a:pt x="16" y="1032"/>
                  <a:pt x="0" y="835"/>
                  <a:pt x="214" y="465"/>
                </a:cubicBezTo>
                <a:cubicBezTo>
                  <a:pt x="427" y="96"/>
                  <a:pt x="605" y="11"/>
                  <a:pt x="605" y="11"/>
                </a:cubicBezTo>
                <a:cubicBezTo>
                  <a:pt x="627" y="0"/>
                  <a:pt x="664" y="0"/>
                  <a:pt x="687" y="11"/>
                </a:cubicBezTo>
                <a:cubicBezTo>
                  <a:pt x="687" y="11"/>
                  <a:pt x="865" y="96"/>
                  <a:pt x="1078" y="465"/>
                </a:cubicBezTo>
                <a:cubicBezTo>
                  <a:pt x="1291" y="835"/>
                  <a:pt x="1276" y="1032"/>
                  <a:pt x="1276" y="1032"/>
                </a:cubicBezTo>
                <a:close/>
              </a:path>
            </a:pathLst>
          </a:custGeom>
          <a:solidFill>
            <a:srgbClr val="0070C0"/>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sp>
        <p:nvSpPr>
          <p:cNvPr id="6147" name="Freeform 25"/>
          <p:cNvSpPr/>
          <p:nvPr/>
        </p:nvSpPr>
        <p:spPr bwMode="auto">
          <a:xfrm>
            <a:off x="3107644" y="2929561"/>
            <a:ext cx="1176197" cy="1107329"/>
          </a:xfrm>
          <a:custGeom>
            <a:gdLst>
              <a:gd name="T0" fmla="*/ 687 w 1291"/>
              <a:gd name="T1" fmla="*/ 1203 h 1214"/>
              <a:gd name="T2" fmla="*/ 605 w 1291"/>
              <a:gd name="T3" fmla="*/ 1203 h 1214"/>
              <a:gd name="T4" fmla="*/ 214 w 1291"/>
              <a:gd name="T5" fmla="*/ 749 h 1214"/>
              <a:gd name="T6" fmla="*/ 16 w 1291"/>
              <a:gd name="T7" fmla="*/ 182 h 1214"/>
              <a:gd name="T8" fmla="*/ 56 w 1291"/>
              <a:gd name="T9" fmla="*/ 112 h 1214"/>
              <a:gd name="T10" fmla="*/ 646 w 1291"/>
              <a:gd name="T11" fmla="*/ 0 h 1214"/>
              <a:gd name="T12" fmla="*/ 1235 w 1291"/>
              <a:gd name="T13" fmla="*/ 112 h 1214"/>
              <a:gd name="T14" fmla="*/ 1276 w 1291"/>
              <a:gd name="T15" fmla="*/ 182 h 1214"/>
              <a:gd name="T16" fmla="*/ 1078 w 1291"/>
              <a:gd name="T17" fmla="*/ 749 h 1214"/>
              <a:gd name="T18" fmla="*/ 687 w 1291"/>
              <a:gd name="T19" fmla="*/ 1203 h 12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1" h="1214">
                <a:moveTo>
                  <a:pt x="687" y="1203"/>
                </a:moveTo>
                <a:cubicBezTo>
                  <a:pt x="664" y="1214"/>
                  <a:pt x="627" y="1214"/>
                  <a:pt x="605" y="1203"/>
                </a:cubicBezTo>
                <a:cubicBezTo>
                  <a:pt x="605" y="1203"/>
                  <a:pt x="427" y="1118"/>
                  <a:pt x="214" y="749"/>
                </a:cubicBezTo>
                <a:cubicBezTo>
                  <a:pt x="0" y="379"/>
                  <a:pt x="16" y="182"/>
                  <a:pt x="16" y="182"/>
                </a:cubicBezTo>
                <a:cubicBezTo>
                  <a:pt x="18" y="158"/>
                  <a:pt x="36" y="126"/>
                  <a:pt x="56" y="112"/>
                </a:cubicBezTo>
                <a:cubicBezTo>
                  <a:pt x="56" y="112"/>
                  <a:pt x="219" y="0"/>
                  <a:pt x="646" y="0"/>
                </a:cubicBezTo>
                <a:cubicBezTo>
                  <a:pt x="1072" y="0"/>
                  <a:pt x="1235" y="112"/>
                  <a:pt x="1235" y="112"/>
                </a:cubicBezTo>
                <a:cubicBezTo>
                  <a:pt x="1256" y="126"/>
                  <a:pt x="1274" y="158"/>
                  <a:pt x="1276" y="182"/>
                </a:cubicBezTo>
                <a:cubicBezTo>
                  <a:pt x="1276" y="182"/>
                  <a:pt x="1291" y="379"/>
                  <a:pt x="1078" y="749"/>
                </a:cubicBezTo>
                <a:cubicBezTo>
                  <a:pt x="865" y="1118"/>
                  <a:pt x="687" y="1203"/>
                  <a:pt x="687" y="1203"/>
                </a:cubicBezTo>
                <a:close/>
              </a:path>
            </a:pathLst>
          </a:custGeom>
          <a:solidFill>
            <a:srgbClr val="FD2D2E"/>
          </a:solidFill>
          <a:ln>
            <a:solidFill>
              <a:schemeClr val="bg1">
                <a:lumMod val="95000"/>
              </a:schemeClr>
            </a:solidFill>
          </a:ln>
          <a:effectLst>
            <a:outerShdw blurRad="50800" dist="38100" dir="2700000" algn="tl" rotWithShape="0">
              <a:prstClr val="black">
                <a:alpha val="17000"/>
              </a:prstClr>
            </a:outerShdw>
          </a:effectLst>
        </p:spPr>
        <p:txBody>
          <a:bodyPr vert="horz" wrap="square" lIns="91440" tIns="45720" rIns="91440" bIns="45720" numCol="1" anchor="t" anchorCtr="0" compatLnSpc="1"/>
          <a:lstStyle/>
          <a:p>
            <a:endParaRPr lang="zh-CN" altLang="en-US"/>
          </a:p>
        </p:txBody>
      </p:sp>
      <p:grpSp>
        <p:nvGrpSpPr>
          <p:cNvPr id="75" name="组合 74"/>
          <p:cNvGrpSpPr/>
          <p:nvPr/>
        </p:nvGrpSpPr>
        <p:grpSpPr>
          <a:xfrm>
            <a:off x="5902308" y="1823271"/>
            <a:ext cx="2724040" cy="889581"/>
            <a:chOff x="7554929" y="1284965"/>
            <a:chExt cx="3039522" cy="889581"/>
          </a:xfrm>
        </p:grpSpPr>
        <p:sp>
          <p:nvSpPr>
            <p:cNvPr id="76" name="文本框 75"/>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8" name="组合 77"/>
          <p:cNvGrpSpPr/>
          <p:nvPr/>
        </p:nvGrpSpPr>
        <p:grpSpPr>
          <a:xfrm>
            <a:off x="4866489" y="792831"/>
            <a:ext cx="2724040" cy="889581"/>
            <a:chOff x="7554929" y="1284965"/>
            <a:chExt cx="3039522" cy="889581"/>
          </a:xfrm>
        </p:grpSpPr>
        <p:sp>
          <p:nvSpPr>
            <p:cNvPr id="79" name="文本框 7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1" name="组合 80"/>
          <p:cNvGrpSpPr/>
          <p:nvPr/>
        </p:nvGrpSpPr>
        <p:grpSpPr>
          <a:xfrm>
            <a:off x="5902308" y="3249705"/>
            <a:ext cx="2724040" cy="889581"/>
            <a:chOff x="7554929" y="1284965"/>
            <a:chExt cx="3039522" cy="889581"/>
          </a:xfrm>
        </p:grpSpPr>
        <p:sp>
          <p:nvSpPr>
            <p:cNvPr id="82" name="文本框 8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4" name="组合 83"/>
          <p:cNvGrpSpPr/>
          <p:nvPr/>
        </p:nvGrpSpPr>
        <p:grpSpPr>
          <a:xfrm>
            <a:off x="645468" y="3249705"/>
            <a:ext cx="2653459" cy="889581"/>
            <a:chOff x="7802870" y="1284965"/>
            <a:chExt cx="2960767" cy="889581"/>
          </a:xfrm>
        </p:grpSpPr>
        <p:sp>
          <p:nvSpPr>
            <p:cNvPr id="85" name="文本框 8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6" name="文本框 2"/>
            <p:cNvSpPr txBox="1"/>
            <p:nvPr/>
          </p:nvSpPr>
          <p:spPr>
            <a:xfrm>
              <a:off x="9198658"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7" name="组合 86"/>
          <p:cNvGrpSpPr/>
          <p:nvPr/>
        </p:nvGrpSpPr>
        <p:grpSpPr>
          <a:xfrm>
            <a:off x="645468" y="1473681"/>
            <a:ext cx="2653461" cy="889581"/>
            <a:chOff x="7802870" y="1284965"/>
            <a:chExt cx="2960769" cy="889581"/>
          </a:xfrm>
        </p:grpSpPr>
        <p:sp>
          <p:nvSpPr>
            <p:cNvPr id="88" name="文本框 8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9" name="文本框 2"/>
            <p:cNvSpPr txBox="1"/>
            <p:nvPr/>
          </p:nvSpPr>
          <p:spPr>
            <a:xfrm>
              <a:off x="9198660"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90" name="组合 89"/>
          <p:cNvGrpSpPr/>
          <p:nvPr/>
        </p:nvGrpSpPr>
        <p:grpSpPr>
          <a:xfrm>
            <a:off x="2704368" y="4380028"/>
            <a:ext cx="5486873" cy="592221"/>
            <a:chOff x="9198658" y="1284965"/>
            <a:chExt cx="6122331" cy="592221"/>
          </a:xfrm>
        </p:grpSpPr>
        <p:sp>
          <p:nvSpPr>
            <p:cNvPr id="91" name="文本框 90"/>
            <p:cNvSpPr txBox="1"/>
            <p:nvPr/>
          </p:nvSpPr>
          <p:spPr>
            <a:xfrm>
              <a:off x="9369264" y="1507854"/>
              <a:ext cx="5951725" cy="369332"/>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92" name="文本框 2"/>
            <p:cNvSpPr txBox="1"/>
            <p:nvPr/>
          </p:nvSpPr>
          <p:spPr>
            <a:xfrm>
              <a:off x="9198658"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125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par>
                                <p:cTn id="17" presetID="22" presetClass="entr" presetSubtype="8"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 calcmode="lin" valueType="num">
                                      <p:cBhvr>
                                        <p:cTn id="26" dur="500" fill="hold"/>
                                        <p:tgtEl>
                                          <p:spTgt spid="53"/>
                                        </p:tgtEl>
                                        <p:attrNameLst>
                                          <p:attrName>ppt_w</p:attrName>
                                        </p:attrNameLst>
                                      </p:cBhvr>
                                      <p:tavLst>
                                        <p:tav tm="0">
                                          <p:val>
                                            <p:fltVal val="0"/>
                                          </p:val>
                                        </p:tav>
                                        <p:tav tm="100000">
                                          <p:val>
                                            <p:strVal val="#ppt_w"/>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ppt_w</p:attrName>
                                        </p:attrNameLst>
                                      </p:cBhvr>
                                      <p:tavLst>
                                        <p:tav tm="0">
                                          <p:val>
                                            <p:fltVal val="0"/>
                                          </p:val>
                                        </p:tav>
                                        <p:tav tm="100000">
                                          <p:val>
                                            <p:strVal val="#ppt_w"/>
                                          </p:val>
                                        </p:tav>
                                      </p:tavLst>
                                    </p:anim>
                                    <p:anim calcmode="lin" valueType="num">
                                      <p:cBhvr>
                                        <p:cTn id="31" dur="500" fill="hold"/>
                                        <p:tgtEl>
                                          <p:spTgt spid="54"/>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56"/>
                                        </p:tgtEl>
                                        <p:attrNameLst>
                                          <p:attrName>style.visibility</p:attrName>
                                        </p:attrNameLst>
                                      </p:cBhvr>
                                      <p:to>
                                        <p:strVal val="visible"/>
                                      </p:to>
                                    </p:set>
                                    <p:anim calcmode="lin" valueType="num">
                                      <p:cBhvr>
                                        <p:cTn id="38" dur="500" fill="hold"/>
                                        <p:tgtEl>
                                          <p:spTgt spid="56"/>
                                        </p:tgtEl>
                                        <p:attrNameLst>
                                          <p:attrName>ppt_w</p:attrName>
                                        </p:attrNameLst>
                                      </p:cBhvr>
                                      <p:tavLst>
                                        <p:tav tm="0">
                                          <p:val>
                                            <p:fltVal val="0"/>
                                          </p:val>
                                        </p:tav>
                                        <p:tav tm="100000">
                                          <p:val>
                                            <p:strVal val="#ppt_w"/>
                                          </p:val>
                                        </p:tav>
                                      </p:tavLst>
                                    </p:anim>
                                    <p:anim calcmode="lin" valueType="num">
                                      <p:cBhvr>
                                        <p:cTn id="39" dur="500" fill="hold"/>
                                        <p:tgtEl>
                                          <p:spTgt spid="56"/>
                                        </p:tgtEl>
                                        <p:attrNameLst>
                                          <p:attrName>ppt_h</p:attrName>
                                        </p:attrNameLst>
                                      </p:cBhvr>
                                      <p:tavLst>
                                        <p:tav tm="0">
                                          <p:val>
                                            <p:fltVal val="0"/>
                                          </p:val>
                                        </p:tav>
                                        <p:tav tm="100000">
                                          <p:val>
                                            <p:strVal val="#ppt_h"/>
                                          </p:val>
                                        </p:tav>
                                      </p:tavLst>
                                    </p:anim>
                                  </p:childTnLst>
                                </p:cTn>
                              </p:par>
                              <p:par>
                                <p:cTn id="40" presetID="53" presetClass="entr" presetSubtype="0" fill="hold" grpId="0" nodeType="withEffect">
                                  <p:stCondLst>
                                    <p:cond delay="2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0" fill="hold" grpId="0" nodeType="withEffect">
                                  <p:stCondLst>
                                    <p:cond delay="275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par>
                                <p:cTn id="50" presetID="53" presetClass="entr" presetSubtype="0" fill="hold" grpId="0" nodeType="withEffect">
                                  <p:stCondLst>
                                    <p:cond delay="3000"/>
                                  </p:stCondLst>
                                  <p:childTnLst>
                                    <p:set>
                                      <p:cBhvr>
                                        <p:cTn id="51" dur="1" fill="hold">
                                          <p:stCondLst>
                                            <p:cond delay="0"/>
                                          </p:stCondLst>
                                        </p:cTn>
                                        <p:tgtEl>
                                          <p:spTgt spid="6144"/>
                                        </p:tgtEl>
                                        <p:attrNameLst>
                                          <p:attrName>style.visibility</p:attrName>
                                        </p:attrNameLst>
                                      </p:cBhvr>
                                      <p:to>
                                        <p:strVal val="visible"/>
                                      </p:to>
                                    </p:set>
                                    <p:anim calcmode="lin" valueType="num">
                                      <p:cBhvr>
                                        <p:cTn id="52" dur="500" fill="hold"/>
                                        <p:tgtEl>
                                          <p:spTgt spid="6144"/>
                                        </p:tgtEl>
                                        <p:attrNameLst>
                                          <p:attrName>ppt_w</p:attrName>
                                        </p:attrNameLst>
                                      </p:cBhvr>
                                      <p:tavLst>
                                        <p:tav tm="0">
                                          <p:val>
                                            <p:fltVal val="0"/>
                                          </p:val>
                                        </p:tav>
                                        <p:tav tm="100000">
                                          <p:val>
                                            <p:strVal val="#ppt_w"/>
                                          </p:val>
                                        </p:tav>
                                      </p:tavLst>
                                    </p:anim>
                                    <p:anim calcmode="lin" valueType="num">
                                      <p:cBhvr>
                                        <p:cTn id="53" dur="500" fill="hold"/>
                                        <p:tgtEl>
                                          <p:spTgt spid="6144"/>
                                        </p:tgtEl>
                                        <p:attrNameLst>
                                          <p:attrName>ppt_h</p:attrName>
                                        </p:attrNameLst>
                                      </p:cBhvr>
                                      <p:tavLst>
                                        <p:tav tm="0">
                                          <p:val>
                                            <p:fltVal val="0"/>
                                          </p:val>
                                        </p:tav>
                                        <p:tav tm="100000">
                                          <p:val>
                                            <p:strVal val="#ppt_h"/>
                                          </p:val>
                                        </p:tav>
                                      </p:tavLst>
                                    </p:anim>
                                    <p:animEffect transition="in" filter="fade">
                                      <p:cBhvr>
                                        <p:cTn id="54" dur="500"/>
                                        <p:tgtEl>
                                          <p:spTgt spid="6144"/>
                                        </p:tgtEl>
                                      </p:cBhvr>
                                    </p:animEffect>
                                  </p:childTnLst>
                                </p:cTn>
                              </p:par>
                              <p:par>
                                <p:cTn id="55" presetID="53" presetClass="entr" presetSubtype="0" fill="hold" grpId="0" nodeType="withEffect">
                                  <p:stCondLst>
                                    <p:cond delay="3250"/>
                                  </p:stCondLst>
                                  <p:childTnLst>
                                    <p:set>
                                      <p:cBhvr>
                                        <p:cTn id="56" dur="1" fill="hold">
                                          <p:stCondLst>
                                            <p:cond delay="0"/>
                                          </p:stCondLst>
                                        </p:cTn>
                                        <p:tgtEl>
                                          <p:spTgt spid="6146"/>
                                        </p:tgtEl>
                                        <p:attrNameLst>
                                          <p:attrName>style.visibility</p:attrName>
                                        </p:attrNameLst>
                                      </p:cBhvr>
                                      <p:to>
                                        <p:strVal val="visible"/>
                                      </p:to>
                                    </p:set>
                                    <p:anim calcmode="lin" valueType="num">
                                      <p:cBhvr>
                                        <p:cTn id="57" dur="500" fill="hold"/>
                                        <p:tgtEl>
                                          <p:spTgt spid="6146"/>
                                        </p:tgtEl>
                                        <p:attrNameLst>
                                          <p:attrName>ppt_w</p:attrName>
                                        </p:attrNameLst>
                                      </p:cBhvr>
                                      <p:tavLst>
                                        <p:tav tm="0">
                                          <p:val>
                                            <p:fltVal val="0"/>
                                          </p:val>
                                        </p:tav>
                                        <p:tav tm="100000">
                                          <p:val>
                                            <p:strVal val="#ppt_w"/>
                                          </p:val>
                                        </p:tav>
                                      </p:tavLst>
                                    </p:anim>
                                    <p:anim calcmode="lin" valueType="num">
                                      <p:cBhvr>
                                        <p:cTn id="58" dur="500" fill="hold"/>
                                        <p:tgtEl>
                                          <p:spTgt spid="6146"/>
                                        </p:tgtEl>
                                        <p:attrNameLst>
                                          <p:attrName>ppt_h</p:attrName>
                                        </p:attrNameLst>
                                      </p:cBhvr>
                                      <p:tavLst>
                                        <p:tav tm="0">
                                          <p:val>
                                            <p:fltVal val="0"/>
                                          </p:val>
                                        </p:tav>
                                        <p:tav tm="100000">
                                          <p:val>
                                            <p:strVal val="#ppt_h"/>
                                          </p:val>
                                        </p:tav>
                                      </p:tavLst>
                                    </p:anim>
                                    <p:animEffect transition="in" filter="fade">
                                      <p:cBhvr>
                                        <p:cTn id="59" dur="500"/>
                                        <p:tgtEl>
                                          <p:spTgt spid="6146"/>
                                        </p:tgtEl>
                                      </p:cBhvr>
                                    </p:animEffect>
                                  </p:childTnLst>
                                </p:cTn>
                              </p:par>
                              <p:par>
                                <p:cTn id="60" presetID="53" presetClass="entr" presetSubtype="0" fill="hold" grpId="0" nodeType="withEffect">
                                  <p:stCondLst>
                                    <p:cond delay="3500"/>
                                  </p:stCondLst>
                                  <p:childTnLst>
                                    <p:set>
                                      <p:cBhvr>
                                        <p:cTn id="61" dur="1" fill="hold">
                                          <p:stCondLst>
                                            <p:cond delay="0"/>
                                          </p:stCondLst>
                                        </p:cTn>
                                        <p:tgtEl>
                                          <p:spTgt spid="6147"/>
                                        </p:tgtEl>
                                        <p:attrNameLst>
                                          <p:attrName>style.visibility</p:attrName>
                                        </p:attrNameLst>
                                      </p:cBhvr>
                                      <p:to>
                                        <p:strVal val="visible"/>
                                      </p:to>
                                    </p:set>
                                    <p:anim calcmode="lin" valueType="num">
                                      <p:cBhvr>
                                        <p:cTn id="62" dur="500" fill="hold"/>
                                        <p:tgtEl>
                                          <p:spTgt spid="6147"/>
                                        </p:tgtEl>
                                        <p:attrNameLst>
                                          <p:attrName>ppt_w</p:attrName>
                                        </p:attrNameLst>
                                      </p:cBhvr>
                                      <p:tavLst>
                                        <p:tav tm="0">
                                          <p:val>
                                            <p:fltVal val="0"/>
                                          </p:val>
                                        </p:tav>
                                        <p:tav tm="100000">
                                          <p:val>
                                            <p:strVal val="#ppt_w"/>
                                          </p:val>
                                        </p:tav>
                                      </p:tavLst>
                                    </p:anim>
                                    <p:anim calcmode="lin" valueType="num">
                                      <p:cBhvr>
                                        <p:cTn id="63" dur="500" fill="hold"/>
                                        <p:tgtEl>
                                          <p:spTgt spid="6147"/>
                                        </p:tgtEl>
                                        <p:attrNameLst>
                                          <p:attrName>ppt_h</p:attrName>
                                        </p:attrNameLst>
                                      </p:cBhvr>
                                      <p:tavLst>
                                        <p:tav tm="0">
                                          <p:val>
                                            <p:fltVal val="0"/>
                                          </p:val>
                                        </p:tav>
                                        <p:tav tm="100000">
                                          <p:val>
                                            <p:strVal val="#ppt_h"/>
                                          </p:val>
                                        </p:tav>
                                      </p:tavLst>
                                    </p:anim>
                                    <p:animEffect transition="in" filter="fade">
                                      <p:cBhvr>
                                        <p:cTn id="64" dur="500"/>
                                        <p:tgtEl>
                                          <p:spTgt spid="6147"/>
                                        </p:tgtEl>
                                      </p:cBhvr>
                                    </p:animEffect>
                                  </p:childTnLst>
                                </p:cTn>
                              </p:par>
                              <p:par>
                                <p:cTn id="65" presetID="53" presetClass="entr" presetSubtype="0" fill="hold" grpId="0" nodeType="withEffect">
                                  <p:stCondLst>
                                    <p:cond delay="3750"/>
                                  </p:stCondLst>
                                  <p:childTnLst>
                                    <p:set>
                                      <p:cBhvr>
                                        <p:cTn id="66" dur="1" fill="hold">
                                          <p:stCondLst>
                                            <p:cond delay="0"/>
                                          </p:stCondLst>
                                        </p:cTn>
                                        <p:tgtEl>
                                          <p:spTgt spid="6145"/>
                                        </p:tgtEl>
                                        <p:attrNameLst>
                                          <p:attrName>style.visibility</p:attrName>
                                        </p:attrNameLst>
                                      </p:cBhvr>
                                      <p:to>
                                        <p:strVal val="visible"/>
                                      </p:to>
                                    </p:set>
                                    <p:anim calcmode="lin" valueType="num">
                                      <p:cBhvr>
                                        <p:cTn id="67" dur="500" fill="hold"/>
                                        <p:tgtEl>
                                          <p:spTgt spid="6145"/>
                                        </p:tgtEl>
                                        <p:attrNameLst>
                                          <p:attrName>ppt_w</p:attrName>
                                        </p:attrNameLst>
                                      </p:cBhvr>
                                      <p:tavLst>
                                        <p:tav tm="0">
                                          <p:val>
                                            <p:fltVal val="0"/>
                                          </p:val>
                                        </p:tav>
                                        <p:tav tm="100000">
                                          <p:val>
                                            <p:strVal val="#ppt_w"/>
                                          </p:val>
                                        </p:tav>
                                      </p:tavLst>
                                    </p:anim>
                                    <p:anim calcmode="lin" valueType="num">
                                      <p:cBhvr>
                                        <p:cTn id="68" dur="500" fill="hold"/>
                                        <p:tgtEl>
                                          <p:spTgt spid="6145"/>
                                        </p:tgtEl>
                                        <p:attrNameLst>
                                          <p:attrName>ppt_h</p:attrName>
                                        </p:attrNameLst>
                                      </p:cBhvr>
                                      <p:tavLst>
                                        <p:tav tm="0">
                                          <p:val>
                                            <p:fltVal val="0"/>
                                          </p:val>
                                        </p:tav>
                                        <p:tav tm="100000">
                                          <p:val>
                                            <p:strVal val="#ppt_h"/>
                                          </p:val>
                                        </p:tav>
                                      </p:tavLst>
                                    </p:anim>
                                    <p:animEffect transition="in" filter="fade">
                                      <p:cBhvr>
                                        <p:cTn id="69" dur="500"/>
                                        <p:tgtEl>
                                          <p:spTgt spid="6145"/>
                                        </p:tgtEl>
                                      </p:cBhvr>
                                    </p:animEffect>
                                  </p:childTnLst>
                                </p:cTn>
                              </p:par>
                              <p:par>
                                <p:cTn id="70" presetID="42" presetClass="entr" presetSubtype="0" fill="hold" nodeType="withEffect">
                                  <p:stCondLst>
                                    <p:cond delay="400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1000"/>
                                        <p:tgtEl>
                                          <p:spTgt spid="78"/>
                                        </p:tgtEl>
                                      </p:cBhvr>
                                    </p:animEffect>
                                    <p:anim calcmode="lin" valueType="num">
                                      <p:cBhvr>
                                        <p:cTn id="73" dur="1000" fill="hold"/>
                                        <p:tgtEl>
                                          <p:spTgt spid="78"/>
                                        </p:tgtEl>
                                        <p:attrNameLst>
                                          <p:attrName>ppt_x</p:attrName>
                                        </p:attrNameLst>
                                      </p:cBhvr>
                                      <p:tavLst>
                                        <p:tav tm="0">
                                          <p:val>
                                            <p:strVal val="#ppt_x"/>
                                          </p:val>
                                        </p:tav>
                                        <p:tav tm="100000">
                                          <p:val>
                                            <p:strVal val="#ppt_x"/>
                                          </p:val>
                                        </p:tav>
                                      </p:tavLst>
                                    </p:anim>
                                    <p:anim calcmode="lin" valueType="num">
                                      <p:cBhvr>
                                        <p:cTn id="74" dur="1000" fill="hold"/>
                                        <p:tgtEl>
                                          <p:spTgt spid="7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1000"/>
                                        <p:tgtEl>
                                          <p:spTgt spid="75"/>
                                        </p:tgtEl>
                                      </p:cBhvr>
                                    </p:animEffect>
                                    <p:anim calcmode="lin" valueType="num">
                                      <p:cBhvr>
                                        <p:cTn id="78" dur="1000" fill="hold"/>
                                        <p:tgtEl>
                                          <p:spTgt spid="75"/>
                                        </p:tgtEl>
                                        <p:attrNameLst>
                                          <p:attrName>ppt_x</p:attrName>
                                        </p:attrNameLst>
                                      </p:cBhvr>
                                      <p:tavLst>
                                        <p:tav tm="0">
                                          <p:val>
                                            <p:strVal val="#ppt_x"/>
                                          </p:val>
                                        </p:tav>
                                        <p:tav tm="100000">
                                          <p:val>
                                            <p:strVal val="#ppt_x"/>
                                          </p:val>
                                        </p:tav>
                                      </p:tavLst>
                                    </p:anim>
                                    <p:anim calcmode="lin" valueType="num">
                                      <p:cBhvr>
                                        <p:cTn id="79" dur="1000" fill="hold"/>
                                        <p:tgtEl>
                                          <p:spTgt spid="7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475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1000"/>
                                        <p:tgtEl>
                                          <p:spTgt spid="90"/>
                                        </p:tgtEl>
                                      </p:cBhvr>
                                    </p:animEffect>
                                    <p:anim calcmode="lin" valueType="num">
                                      <p:cBhvr>
                                        <p:cTn id="88" dur="1000" fill="hold"/>
                                        <p:tgtEl>
                                          <p:spTgt spid="90"/>
                                        </p:tgtEl>
                                        <p:attrNameLst>
                                          <p:attrName>ppt_x</p:attrName>
                                        </p:attrNameLst>
                                      </p:cBhvr>
                                      <p:tavLst>
                                        <p:tav tm="0">
                                          <p:val>
                                            <p:strVal val="#ppt_x"/>
                                          </p:val>
                                        </p:tav>
                                        <p:tav tm="100000">
                                          <p:val>
                                            <p:strVal val="#ppt_x"/>
                                          </p:val>
                                        </p:tav>
                                      </p:tavLst>
                                    </p:anim>
                                    <p:anim calcmode="lin" valueType="num">
                                      <p:cBhvr>
                                        <p:cTn id="89" dur="1000" fill="hold"/>
                                        <p:tgtEl>
                                          <p:spTgt spid="9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500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1000"/>
                                        <p:tgtEl>
                                          <p:spTgt spid="84"/>
                                        </p:tgtEl>
                                      </p:cBhvr>
                                    </p:animEffect>
                                    <p:anim calcmode="lin" valueType="num">
                                      <p:cBhvr>
                                        <p:cTn id="93" dur="1000" fill="hold"/>
                                        <p:tgtEl>
                                          <p:spTgt spid="84"/>
                                        </p:tgtEl>
                                        <p:attrNameLst>
                                          <p:attrName>ppt_x</p:attrName>
                                        </p:attrNameLst>
                                      </p:cBhvr>
                                      <p:tavLst>
                                        <p:tav tm="0">
                                          <p:val>
                                            <p:strVal val="#ppt_x"/>
                                          </p:val>
                                        </p:tav>
                                        <p:tav tm="100000">
                                          <p:val>
                                            <p:strVal val="#ppt_x"/>
                                          </p:val>
                                        </p:tav>
                                      </p:tavLst>
                                    </p:anim>
                                    <p:anim calcmode="lin" valueType="num">
                                      <p:cBhvr>
                                        <p:cTn id="94" dur="1000" fill="hold"/>
                                        <p:tgtEl>
                                          <p:spTgt spid="8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525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1000"/>
                                        <p:tgtEl>
                                          <p:spTgt spid="87"/>
                                        </p:tgtEl>
                                      </p:cBhvr>
                                    </p:animEffect>
                                    <p:anim calcmode="lin" valueType="num">
                                      <p:cBhvr>
                                        <p:cTn id="98" dur="1000" fill="hold"/>
                                        <p:tgtEl>
                                          <p:spTgt spid="87"/>
                                        </p:tgtEl>
                                        <p:attrNameLst>
                                          <p:attrName>ppt_x</p:attrName>
                                        </p:attrNameLst>
                                      </p:cBhvr>
                                      <p:tavLst>
                                        <p:tav tm="0">
                                          <p:val>
                                            <p:strVal val="#ppt_x"/>
                                          </p:val>
                                        </p:tav>
                                        <p:tav tm="100000">
                                          <p:val>
                                            <p:strVal val="#ppt_x"/>
                                          </p:val>
                                        </p:tav>
                                      </p:tavLst>
                                    </p:anim>
                                    <p:anim calcmode="lin" valueType="num">
                                      <p:cBhvr>
                                        <p:cTn id="9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3" grpId="0" animBg="1"/>
      <p:bldP spid="54" grpId="0" animBg="1"/>
      <p:bldP spid="55" grpId="0" animBg="1"/>
      <p:bldP spid="56" grpId="0" animBg="1"/>
      <p:bldP spid="62" grpId="0" animBg="1"/>
      <p:bldP spid="63" grpId="0" animBg="1"/>
      <p:bldP spid="6144" grpId="0" animBg="1"/>
      <p:bldP spid="6145" grpId="0" animBg="1"/>
      <p:bldP spid="6146" grpId="0" animBg="1"/>
      <p:bldP spid="6147" grpId="0" animBg="1"/>
    </p:bldLs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 name="文本框 2"/>
          <p:cNvSpPr txBox="1"/>
          <p:nvPr/>
        </p:nvSpPr>
        <p:spPr>
          <a:xfrm>
            <a:off x="1219763" y="105518"/>
            <a:ext cx="1118927"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对策</a:t>
            </a:r>
          </a:p>
        </p:txBody>
      </p:sp>
      <p:cxnSp>
        <p:nvCxnSpPr>
          <p:cNvPr id="28" name="直接连接符 27"/>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0" name="椭圆 29"/>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663" y="927572"/>
            <a:ext cx="826674" cy="4073778"/>
          </a:xfrm>
          <a:prstGeom prst="rect">
            <a:avLst/>
          </a:prstGeom>
        </p:spPr>
      </p:pic>
      <p:sp>
        <p:nvSpPr>
          <p:cNvPr id="59" name="文本框 58"/>
          <p:cNvSpPr txBox="1"/>
          <p:nvPr/>
        </p:nvSpPr>
        <p:spPr>
          <a:xfrm>
            <a:off x="6713861" y="1588129"/>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170" name="组合 7169"/>
          <p:cNvGrpSpPr/>
          <p:nvPr/>
        </p:nvGrpSpPr>
        <p:grpSpPr>
          <a:xfrm>
            <a:off x="4985338" y="1407887"/>
            <a:ext cx="1662206" cy="1378856"/>
            <a:chOff x="4985338" y="1407887"/>
            <a:chExt cx="1662206" cy="1378856"/>
          </a:xfrm>
        </p:grpSpPr>
        <p:sp>
          <p:nvSpPr>
            <p:cNvPr id="55" name="箭头: 右 54"/>
            <p:cNvSpPr/>
            <p:nvPr/>
          </p:nvSpPr>
          <p:spPr>
            <a:xfrm>
              <a:off x="4985338" y="1407887"/>
              <a:ext cx="1662206" cy="1378856"/>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
            <p:cNvSpPr txBox="1"/>
            <p:nvPr/>
          </p:nvSpPr>
          <p:spPr>
            <a:xfrm>
              <a:off x="5084399" y="1928038"/>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61" name="文本框 60"/>
          <p:cNvSpPr txBox="1"/>
          <p:nvPr/>
        </p:nvSpPr>
        <p:spPr>
          <a:xfrm>
            <a:off x="7299746" y="2964461"/>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2" name="文本框 61"/>
          <p:cNvSpPr txBox="1"/>
          <p:nvPr/>
        </p:nvSpPr>
        <p:spPr>
          <a:xfrm>
            <a:off x="184674" y="3287626"/>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63" name="文本框 62"/>
          <p:cNvSpPr txBox="1"/>
          <p:nvPr/>
        </p:nvSpPr>
        <p:spPr>
          <a:xfrm>
            <a:off x="768197" y="1952121"/>
            <a:ext cx="1719402"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171" name="组合 7170"/>
          <p:cNvGrpSpPr/>
          <p:nvPr/>
        </p:nvGrpSpPr>
        <p:grpSpPr>
          <a:xfrm>
            <a:off x="2492028" y="1741716"/>
            <a:ext cx="1662206" cy="1378856"/>
            <a:chOff x="2492028" y="1741716"/>
            <a:chExt cx="1662206" cy="1378856"/>
          </a:xfrm>
        </p:grpSpPr>
        <p:sp>
          <p:nvSpPr>
            <p:cNvPr id="56" name="箭头: 右 55"/>
            <p:cNvSpPr/>
            <p:nvPr/>
          </p:nvSpPr>
          <p:spPr>
            <a:xfrm flipH="1">
              <a:off x="2492028" y="1741716"/>
              <a:ext cx="1662206" cy="1378856"/>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2"/>
            <p:cNvSpPr txBox="1"/>
            <p:nvPr/>
          </p:nvSpPr>
          <p:spPr>
            <a:xfrm>
              <a:off x="2990663" y="2252662"/>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grpSp>
        <p:nvGrpSpPr>
          <p:cNvPr id="7172" name="组合 7171"/>
          <p:cNvGrpSpPr/>
          <p:nvPr/>
        </p:nvGrpSpPr>
        <p:grpSpPr>
          <a:xfrm>
            <a:off x="1906291" y="3024233"/>
            <a:ext cx="2247942" cy="1378856"/>
            <a:chOff x="1906291" y="3024233"/>
            <a:chExt cx="2247942" cy="1378856"/>
          </a:xfrm>
        </p:grpSpPr>
        <p:sp>
          <p:nvSpPr>
            <p:cNvPr id="57" name="箭头: 右 56"/>
            <p:cNvSpPr/>
            <p:nvPr/>
          </p:nvSpPr>
          <p:spPr>
            <a:xfrm flipH="1">
              <a:off x="1906291" y="3024233"/>
              <a:ext cx="2247942" cy="13788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2"/>
            <p:cNvSpPr txBox="1"/>
            <p:nvPr/>
          </p:nvSpPr>
          <p:spPr>
            <a:xfrm>
              <a:off x="2713800" y="3553589"/>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grpSp>
        <p:nvGrpSpPr>
          <p:cNvPr id="7169" name="组合 7168"/>
          <p:cNvGrpSpPr/>
          <p:nvPr/>
        </p:nvGrpSpPr>
        <p:grpSpPr>
          <a:xfrm>
            <a:off x="4985337" y="2714173"/>
            <a:ext cx="2252371" cy="1378856"/>
            <a:chOff x="4985337" y="2714173"/>
            <a:chExt cx="2252371" cy="1378856"/>
          </a:xfrm>
        </p:grpSpPr>
        <p:sp>
          <p:nvSpPr>
            <p:cNvPr id="7168" name="箭头: 右 7167"/>
            <p:cNvSpPr/>
            <p:nvPr/>
          </p:nvSpPr>
          <p:spPr>
            <a:xfrm>
              <a:off x="4985337" y="2714173"/>
              <a:ext cx="2252371" cy="13788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2"/>
            <p:cNvSpPr txBox="1"/>
            <p:nvPr/>
          </p:nvSpPr>
          <p:spPr>
            <a:xfrm>
              <a:off x="5481563" y="3234324"/>
              <a:ext cx="1155672"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3000">
        <p14:shre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500" fill="hold"/>
                                        <p:tgtEl>
                                          <p:spTgt spid="33"/>
                                        </p:tgtEl>
                                        <p:attrNameLst>
                                          <p:attrName>ppt_w</p:attrName>
                                        </p:attrNameLst>
                                      </p:cBhvr>
                                      <p:tavLst>
                                        <p:tav tm="0">
                                          <p:val>
                                            <p:fltVal val="0"/>
                                          </p:val>
                                        </p:tav>
                                        <p:tav tm="100000">
                                          <p:val>
                                            <p:strVal val="#ppt_w"/>
                                          </p:val>
                                        </p:tav>
                                      </p:tavLst>
                                    </p:anim>
                                    <p:anim calcmode="lin" valueType="num">
                                      <p:cBhvr>
                                        <p:cTn id="35" dur="500" fill="hold"/>
                                        <p:tgtEl>
                                          <p:spTgt spid="33"/>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childTnLst>
                                </p:cTn>
                              </p:par>
                              <p:par>
                                <p:cTn id="40" presetID="22" presetClass="entr" presetSubtype="1" fill="hold"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par>
                                <p:cTn id="43" presetID="22" presetClass="entr" presetSubtype="8" fill="hold" nodeType="withEffect">
                                  <p:stCondLst>
                                    <p:cond delay="2750"/>
                                  </p:stCondLst>
                                  <p:childTnLst>
                                    <p:set>
                                      <p:cBhvr>
                                        <p:cTn id="44" dur="1" fill="hold">
                                          <p:stCondLst>
                                            <p:cond delay="0"/>
                                          </p:stCondLst>
                                        </p:cTn>
                                        <p:tgtEl>
                                          <p:spTgt spid="7169"/>
                                        </p:tgtEl>
                                        <p:attrNameLst>
                                          <p:attrName>style.visibility</p:attrName>
                                        </p:attrNameLst>
                                      </p:cBhvr>
                                      <p:to>
                                        <p:strVal val="visible"/>
                                      </p:to>
                                    </p:set>
                                    <p:animEffect transition="in" filter="wipe(left)">
                                      <p:cBhvr>
                                        <p:cTn id="45" dur="500"/>
                                        <p:tgtEl>
                                          <p:spTgt spid="7169"/>
                                        </p:tgtEl>
                                      </p:cBhvr>
                                    </p:animEffect>
                                  </p:childTnLst>
                                </p:cTn>
                              </p:par>
                              <p:par>
                                <p:cTn id="46" presetID="10" presetClass="entr" presetSubtype="0" fill="hold" grpId="0" nodeType="withEffect">
                                  <p:stCondLst>
                                    <p:cond delay="275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22" presetClass="entr" presetSubtype="2" fill="hold" nodeType="withEffect">
                                  <p:stCondLst>
                                    <p:cond delay="3000"/>
                                  </p:stCondLst>
                                  <p:childTnLst>
                                    <p:set>
                                      <p:cBhvr>
                                        <p:cTn id="50" dur="1" fill="hold">
                                          <p:stCondLst>
                                            <p:cond delay="0"/>
                                          </p:stCondLst>
                                        </p:cTn>
                                        <p:tgtEl>
                                          <p:spTgt spid="7172"/>
                                        </p:tgtEl>
                                        <p:attrNameLst>
                                          <p:attrName>style.visibility</p:attrName>
                                        </p:attrNameLst>
                                      </p:cBhvr>
                                      <p:to>
                                        <p:strVal val="visible"/>
                                      </p:to>
                                    </p:set>
                                    <p:animEffect transition="in" filter="wipe(right)">
                                      <p:cBhvr>
                                        <p:cTn id="51" dur="500"/>
                                        <p:tgtEl>
                                          <p:spTgt spid="7172"/>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22" presetClass="entr" presetSubtype="8" fill="hold" nodeType="withEffect">
                                  <p:stCondLst>
                                    <p:cond delay="3250"/>
                                  </p:stCondLst>
                                  <p:childTnLst>
                                    <p:set>
                                      <p:cBhvr>
                                        <p:cTn id="56" dur="1" fill="hold">
                                          <p:stCondLst>
                                            <p:cond delay="0"/>
                                          </p:stCondLst>
                                        </p:cTn>
                                        <p:tgtEl>
                                          <p:spTgt spid="7170"/>
                                        </p:tgtEl>
                                        <p:attrNameLst>
                                          <p:attrName>style.visibility</p:attrName>
                                        </p:attrNameLst>
                                      </p:cBhvr>
                                      <p:to>
                                        <p:strVal val="visible"/>
                                      </p:to>
                                    </p:set>
                                    <p:animEffect transition="in" filter="wipe(left)">
                                      <p:cBhvr>
                                        <p:cTn id="57" dur="500"/>
                                        <p:tgtEl>
                                          <p:spTgt spid="7170"/>
                                        </p:tgtEl>
                                      </p:cBhvr>
                                    </p:animEffect>
                                  </p:childTnLst>
                                </p:cTn>
                              </p:par>
                              <p:par>
                                <p:cTn id="58" presetID="10" presetClass="entr" presetSubtype="0" fill="hold" grpId="0" nodeType="withEffect">
                                  <p:stCondLst>
                                    <p:cond delay="325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22" presetClass="entr" presetSubtype="2" fill="hold" nodeType="withEffect">
                                  <p:stCondLst>
                                    <p:cond delay="3500"/>
                                  </p:stCondLst>
                                  <p:childTnLst>
                                    <p:set>
                                      <p:cBhvr>
                                        <p:cTn id="62" dur="1" fill="hold">
                                          <p:stCondLst>
                                            <p:cond delay="0"/>
                                          </p:stCondLst>
                                        </p:cTn>
                                        <p:tgtEl>
                                          <p:spTgt spid="7171"/>
                                        </p:tgtEl>
                                        <p:attrNameLst>
                                          <p:attrName>style.visibility</p:attrName>
                                        </p:attrNameLst>
                                      </p:cBhvr>
                                      <p:to>
                                        <p:strVal val="visible"/>
                                      </p:to>
                                    </p:set>
                                    <p:animEffect transition="in" filter="wipe(right)">
                                      <p:cBhvr>
                                        <p:cTn id="63" dur="500"/>
                                        <p:tgtEl>
                                          <p:spTgt spid="7171"/>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animBg="1"/>
      <p:bldP spid="32" grpId="0" animBg="1"/>
      <p:bldP spid="33" grpId="0" animBg="1"/>
      <p:bldP spid="34" grpId="0" animBg="1"/>
      <p:bldP spid="59" grpId="0"/>
      <p:bldP spid="61" grpId="0"/>
      <p:bldP spid="62" grpId="0"/>
      <p:bldP spid="63" grpId="0"/>
    </p:bldLs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5" name="PA_椭圆 3"/>
          <p:cNvSpPr/>
          <p:nvPr>
            <p:custDataLst>
              <p:tags r:id="rId3"/>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PA_椭圆 8"/>
          <p:cNvSpPr/>
          <p:nvPr>
            <p:custDataLst>
              <p:tags r:id="rId4"/>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PA_椭圆 6"/>
          <p:cNvSpPr/>
          <p:nvPr>
            <p:custDataLst>
              <p:tags r:id="rId5"/>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PA_椭圆 5"/>
          <p:cNvSpPr/>
          <p:nvPr>
            <p:custDataLst>
              <p:tags r:id="rId6"/>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PA_椭圆 5"/>
          <p:cNvSpPr/>
          <p:nvPr>
            <p:custDataLst>
              <p:tags r:id="rId7"/>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PA_椭圆 13"/>
          <p:cNvSpPr/>
          <p:nvPr>
            <p:custDataLst>
              <p:tags r:id="rId8"/>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 name="PA_椭圆 11"/>
          <p:cNvSpPr/>
          <p:nvPr>
            <p:custDataLst>
              <p:tags r:id="rId9"/>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06</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3701550" y="2088382"/>
            <a:ext cx="5496892" cy="769441"/>
          </a:xfrm>
          <a:prstGeom prst="rect">
            <a:avLst/>
          </a:prstGeom>
        </p:spPr>
        <p:txBody>
          <a:bodyPr wrap="squar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279758" y="3470404"/>
            <a:ext cx="1444626" cy="1166579"/>
            <a:chOff x="5279758" y="3470404"/>
            <a:chExt cx="1444626" cy="1166579"/>
          </a:xfrm>
        </p:grpSpPr>
        <p:sp>
          <p:nvSpPr>
            <p:cNvPr id="16" name="矩形 15"/>
            <p:cNvSpPr/>
            <p:nvPr/>
          </p:nvSpPr>
          <p:spPr>
            <a:xfrm>
              <a:off x="5279758" y="3470404"/>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研究总结</a:t>
              </a:r>
              <a:endParaRPr lang="en-US" altLang="zh-CN" sz="1800">
                <a:latin typeface="微软雅黑" panose="020b0503020204020204" pitchFamily="34" charset="-122"/>
                <a:ea typeface="微软雅黑" panose="020b0503020204020204" pitchFamily="34" charset="-122"/>
              </a:endParaRPr>
            </a:p>
          </p:txBody>
        </p:sp>
        <p:sp>
          <p:nvSpPr>
            <p:cNvPr id="19" name="矩形 18"/>
            <p:cNvSpPr/>
            <p:nvPr/>
          </p:nvSpPr>
          <p:spPr>
            <a:xfrm>
              <a:off x="5279758" y="3869028"/>
              <a:ext cx="1444626"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成绩与思考</a:t>
              </a:r>
              <a:endParaRPr lang="en-US" altLang="zh-CN" sz="1800">
                <a:latin typeface="微软雅黑" panose="020b0503020204020204" pitchFamily="34" charset="-122"/>
                <a:ea typeface="微软雅黑" panose="020b0503020204020204" pitchFamily="34" charset="-122"/>
              </a:endParaRPr>
            </a:p>
          </p:txBody>
        </p:sp>
        <p:sp>
          <p:nvSpPr>
            <p:cNvPr id="22" name="矩形 21"/>
            <p:cNvSpPr/>
            <p:nvPr/>
          </p:nvSpPr>
          <p:spPr>
            <a:xfrm>
              <a:off x="5279758" y="4267651"/>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参考书籍</a:t>
              </a:r>
              <a:endParaRPr lang="en-US" altLang="zh-CN" sz="180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862491" y="417439"/>
            <a:ext cx="1737522" cy="240619"/>
            <a:chOff x="4742723" y="4583139"/>
            <a:chExt cx="2804050" cy="388316"/>
          </a:xfrm>
        </p:grpSpPr>
        <p:grpSp>
          <p:nvGrpSpPr>
            <p:cNvPr id="24" name="组合 23"/>
            <p:cNvGrpSpPr/>
            <p:nvPr/>
          </p:nvGrpSpPr>
          <p:grpSpPr>
            <a:xfrm>
              <a:off x="4742723" y="4583139"/>
              <a:ext cx="383088" cy="388316"/>
              <a:chOff x="4796805" y="-215900"/>
              <a:chExt cx="2093913" cy="2122488"/>
            </a:xfrm>
            <a:solidFill>
              <a:schemeClr val="bg1">
                <a:lumMod val="50000"/>
              </a:schemeClr>
            </a:solidFill>
          </p:grpSpPr>
          <p:sp>
            <p:nvSpPr>
              <p:cNvPr id="40"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41"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25" name="组合 24"/>
            <p:cNvGrpSpPr/>
            <p:nvPr/>
          </p:nvGrpSpPr>
          <p:grpSpPr>
            <a:xfrm>
              <a:off x="5342128" y="4583139"/>
              <a:ext cx="383088" cy="388316"/>
              <a:chOff x="10019977" y="-551766"/>
              <a:chExt cx="2093913" cy="2122488"/>
            </a:xfrm>
            <a:solidFill>
              <a:schemeClr val="bg1">
                <a:lumMod val="50000"/>
              </a:schemeClr>
            </a:solidFill>
          </p:grpSpPr>
          <p:sp>
            <p:nvSpPr>
              <p:cNvPr id="38"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9"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26" name="组合 25"/>
            <p:cNvGrpSpPr/>
            <p:nvPr/>
          </p:nvGrpSpPr>
          <p:grpSpPr>
            <a:xfrm>
              <a:off x="6564279" y="4583139"/>
              <a:ext cx="383088" cy="388316"/>
              <a:chOff x="2317849" y="-1212230"/>
              <a:chExt cx="2093913" cy="2122488"/>
            </a:xfrm>
            <a:solidFill>
              <a:schemeClr val="bg1">
                <a:lumMod val="50000"/>
              </a:schemeClr>
            </a:solidFill>
          </p:grpSpPr>
          <p:sp>
            <p:nvSpPr>
              <p:cNvPr id="36"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7"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27" name="组合 26"/>
            <p:cNvGrpSpPr/>
            <p:nvPr/>
          </p:nvGrpSpPr>
          <p:grpSpPr>
            <a:xfrm>
              <a:off x="5964874" y="4583139"/>
              <a:ext cx="383088" cy="388316"/>
              <a:chOff x="1342896" y="2366362"/>
              <a:chExt cx="2093913" cy="2122488"/>
            </a:xfrm>
            <a:solidFill>
              <a:schemeClr val="bg1">
                <a:lumMod val="50000"/>
              </a:schemeClr>
            </a:solidFill>
          </p:grpSpPr>
          <p:sp>
            <p:nvSpPr>
              <p:cNvPr id="31"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2" name="组合 31"/>
              <p:cNvGrpSpPr/>
              <p:nvPr/>
            </p:nvGrpSpPr>
            <p:grpSpPr>
              <a:xfrm>
                <a:off x="1767347" y="2753040"/>
                <a:ext cx="1311950" cy="1299916"/>
                <a:chOff x="4699000" y="4643438"/>
                <a:chExt cx="346075" cy="342900"/>
              </a:xfrm>
              <a:grpFill/>
            </p:grpSpPr>
            <p:sp>
              <p:nvSpPr>
                <p:cNvPr id="33"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34"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35"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28" name="组合 27"/>
            <p:cNvGrpSpPr/>
            <p:nvPr/>
          </p:nvGrpSpPr>
          <p:grpSpPr>
            <a:xfrm>
              <a:off x="7163685" y="4583139"/>
              <a:ext cx="383088" cy="388316"/>
              <a:chOff x="4910385" y="-2248866"/>
              <a:chExt cx="2093913" cy="2122488"/>
            </a:xfrm>
            <a:solidFill>
              <a:schemeClr val="bg1">
                <a:lumMod val="50000"/>
              </a:schemeClr>
            </a:solidFill>
          </p:grpSpPr>
          <p:sp>
            <p:nvSpPr>
              <p:cNvPr id="29"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0"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400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fill="hold"/>
                                        <p:tgtEl>
                                          <p:spTgt spid="5"/>
                                        </p:tgtEl>
                                        <p:attrNameLst>
                                          <p:attrName>ppt_w</p:attrName>
                                        </p:attrNameLst>
                                      </p:cBhvr>
                                      <p:tavLst>
                                        <p:tav tm="0">
                                          <p:val>
                                            <p:fltVal val="0"/>
                                          </p:val>
                                        </p:tav>
                                        <p:tav tm="100000">
                                          <p:val>
                                            <p:strVal val="#ppt_w"/>
                                          </p:val>
                                        </p:tav>
                                      </p:tavLst>
                                    </p:anim>
                                    <p:anim calcmode="lin" valueType="num">
                                      <p:cBhvr>
                                        <p:cTn id="12" dur="250" fill="hold"/>
                                        <p:tgtEl>
                                          <p:spTgt spid="5"/>
                                        </p:tgtEl>
                                        <p:attrNameLst>
                                          <p:attrName>ppt_h</p:attrName>
                                        </p:attrNameLst>
                                      </p:cBhvr>
                                      <p:tavLst>
                                        <p:tav tm="0">
                                          <p:val>
                                            <p:fltVal val="0"/>
                                          </p:val>
                                        </p:tav>
                                        <p:tav tm="100000">
                                          <p:val>
                                            <p:strVal val="#ppt_h"/>
                                          </p:val>
                                        </p:tav>
                                      </p:tavLst>
                                    </p:anim>
                                    <p:animEffect transition="in" filter="fade">
                                      <p:cBhvr>
                                        <p:cTn id="13" dur="250"/>
                                        <p:tgtEl>
                                          <p:spTgt spid="5"/>
                                        </p:tgtEl>
                                      </p:cBhvr>
                                    </p:animEffect>
                                  </p:childTnLst>
                                </p:cTn>
                              </p:par>
                              <p:par>
                                <p:cTn id="14" presetID="6" presetClass="emph" presetSubtype="0" autoRev="1" fill="hold" grpId="1" nodeType="withEffect">
                                  <p:stCondLst>
                                    <p:cond delay="200"/>
                                  </p:stCondLst>
                                  <p:childTnLst>
                                    <p:animScale>
                                      <p:cBhvr>
                                        <p:cTn id="15" dur="250" fill="hold"/>
                                        <p:tgtEl>
                                          <p:spTgt spid="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5"/>
                                        </p:tgtEl>
                                        <p:attrNameLst>
                                          <p:attrName>style.color</p:attrName>
                                        </p:attrNameLst>
                                      </p:cBhvr>
                                      <p:to>
                                        <a:schemeClr val="bg1"/>
                                      </p:to>
                                    </p:animClr>
                                    <p:animClr clrSpc="rgb" dir="cw">
                                      <p:cBhvr>
                                        <p:cTn id="18" dur="125" autoRev="1" fill="remove"/>
                                        <p:tgtEl>
                                          <p:spTgt spid="5"/>
                                        </p:tgtEl>
                                        <p:attrNameLst>
                                          <p:attrName>fillcolor</p:attrName>
                                        </p:attrNameLst>
                                      </p:cBhvr>
                                      <p:to>
                                        <a:schemeClr val="bg1"/>
                                      </p:to>
                                    </p:animClr>
                                    <p:set>
                                      <p:cBhvr>
                                        <p:cTn id="19" dur="125" autoRev="1" fill="remove"/>
                                        <p:tgtEl>
                                          <p:spTgt spid="5"/>
                                        </p:tgtEl>
                                        <p:attrNameLst>
                                          <p:attrName>fill.type</p:attrName>
                                        </p:attrNameLst>
                                      </p:cBhvr>
                                      <p:to>
                                        <p:strVal val="solid"/>
                                      </p:to>
                                    </p:set>
                                    <p:set>
                                      <p:cBhvr>
                                        <p:cTn id="20" dur="125" autoRev="1" fill="remove"/>
                                        <p:tgtEl>
                                          <p:spTgt spid="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400" fill="hold"/>
                                        <p:tgtEl>
                                          <p:spTgt spid="10"/>
                                        </p:tgtEl>
                                        <p:attrNameLst>
                                          <p:attrName>ppt_x</p:attrName>
                                        </p:attrNameLst>
                                      </p:cBhvr>
                                      <p:tavLst>
                                        <p:tav tm="0">
                                          <p:val>
                                            <p:strVal val="1+#ppt_w/2"/>
                                          </p:val>
                                        </p:tav>
                                        <p:tav tm="100000">
                                          <p:val>
                                            <p:strVal val="#ppt_x"/>
                                          </p:val>
                                        </p:tav>
                                      </p:tavLst>
                                    </p:anim>
                                    <p:anim calcmode="lin" valueType="num">
                                      <p:cBhvr additive="base">
                                        <p:cTn id="37" dur="4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1+#ppt_w/2"/>
                                          </p:val>
                                        </p:tav>
                                        <p:tav tm="100000">
                                          <p:val>
                                            <p:strVal val="#ppt_x"/>
                                          </p:val>
                                        </p:tav>
                                      </p:tavLst>
                                    </p:anim>
                                    <p:anim calcmode="lin" valueType="num">
                                      <p:cBhvr additive="base">
                                        <p:cTn id="45" dur="500" fill="hold"/>
                                        <p:tgtEl>
                                          <p:spTgt spid="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anim calcmode="lin" valueType="num">
                                      <p:cBhvr>
                                        <p:cTn id="49" dur="500" fill="hold"/>
                                        <p:tgtEl>
                                          <p:spTgt spid="12"/>
                                        </p:tgtEl>
                                        <p:attrNameLst>
                                          <p:attrName>ppt_x</p:attrName>
                                        </p:attrNameLst>
                                      </p:cBhvr>
                                      <p:tavLst>
                                        <p:tav tm="0">
                                          <p:val>
                                            <p:strVal val="#ppt_x"/>
                                          </p:val>
                                        </p:tav>
                                        <p:tav tm="100000">
                                          <p:val>
                                            <p:strVal val="#ppt_x"/>
                                          </p:val>
                                        </p:tav>
                                      </p:tavLst>
                                    </p:anim>
                                    <p:anim calcmode="lin" valueType="num">
                                      <p:cBhvr>
                                        <p:cTn id="50" dur="500" fill="hold"/>
                                        <p:tgtEl>
                                          <p:spTgt spid="1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3"/>
                                        </p:tgtEl>
                                        <p:attrNameLst>
                                          <p:attrName>ppt_y</p:attrName>
                                        </p:attrNameLst>
                                      </p:cBhvr>
                                      <p:tavLst>
                                        <p:tav tm="0">
                                          <p:val>
                                            <p:strVal val="#ppt_y"/>
                                          </p:val>
                                        </p:tav>
                                        <p:tav tm="100000">
                                          <p:val>
                                            <p:strVal val="#ppt_y"/>
                                          </p:val>
                                        </p:tav>
                                      </p:tavLst>
                                    </p:anim>
                                    <p:anim calcmode="lin" valueType="num">
                                      <p:cBhvr>
                                        <p:cTn id="5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3"/>
                                        </p:tgtEl>
                                      </p:cBhvr>
                                    </p:animEffect>
                                  </p:childTnLst>
                                </p:cTn>
                              </p:par>
                              <p:par>
                                <p:cTn id="58" presetID="42" presetClass="entr" presetSubtype="0" fill="hold" nodeType="withEffect">
                                  <p:stCondLst>
                                    <p:cond delay="125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5" grpId="2" animBg="1"/>
      <p:bldP spid="6" grpId="0" animBg="1"/>
      <p:bldP spid="7" grpId="0" animBg="1"/>
      <p:bldP spid="8" grpId="0" animBg="1"/>
      <p:bldP spid="9" grpId="0" animBg="1"/>
      <p:bldP spid="10" grpId="0" animBg="1"/>
      <p:bldP spid="11" grpId="0" animBg="1"/>
      <p:bldP spid="12" grpId="0"/>
      <p:bldP spid="13" grpId="0"/>
    </p:bldLs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3"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研究总结</a:t>
            </a:r>
          </a:p>
        </p:txBody>
      </p:sp>
      <p:cxnSp>
        <p:nvCxnSpPr>
          <p:cNvPr id="34" name="直接连接符 33"/>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6" name="椭圆 35"/>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p:nvGraphicFramePr>
        <p:xfrm>
          <a:off x="1628169" y="868594"/>
          <a:ext cx="6096000" cy="4064000"/>
        </p:xfrm>
        <a:graphic>
          <a:graphicData uri="http://schemas.openxmlformats.org/drawingml/2006/chart">
            <c:chart xmlns:c="http://schemas.openxmlformats.org/drawingml/2006/chart" r:id="rId4"/>
          </a:graphicData>
        </a:graphic>
      </p:graphicFrame>
    </p:spTree>
  </p:cSld>
  <p:clrMapOvr>
    <a:masterClrMapping/>
  </p:clrMapOvr>
  <mc:AlternateContent xmlns:mc="http://schemas.openxmlformats.org/markup-compatibility/2006">
    <mc:Choice xmlns:p14="http://schemas.microsoft.com/office/powerpoint/2010/main" Requires="p14">
      <p:transition spd="slow" advClick="0" p14:dur="3000">
        <p14:shred pattern="rectangl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par>
                                <p:cTn id="17" presetID="22" presetClass="entr" presetSubtype="8" fill="hold" nodeType="withEffect">
                                  <p:stCondLst>
                                    <p:cond delay="100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7"/>
                                        </p:tgtEl>
                                        <p:attrNameLst>
                                          <p:attrName>style.visibility</p:attrName>
                                        </p:attrNameLst>
                                      </p:cBhvr>
                                      <p:to>
                                        <p:strVal val="visible"/>
                                      </p:to>
                                    </p:set>
                                    <p:anim calcmode="lin" valueType="num">
                                      <p:cBhvr>
                                        <p:cTn id="26" dur="500" fill="hold"/>
                                        <p:tgtEl>
                                          <p:spTgt spid="37"/>
                                        </p:tgtEl>
                                        <p:attrNameLst>
                                          <p:attrName>ppt_w</p:attrName>
                                        </p:attrNameLst>
                                      </p:cBhvr>
                                      <p:tavLst>
                                        <p:tav tm="0">
                                          <p:val>
                                            <p:fltVal val="0"/>
                                          </p:val>
                                        </p:tav>
                                        <p:tav tm="100000">
                                          <p:val>
                                            <p:strVal val="#ppt_w"/>
                                          </p:val>
                                        </p:tav>
                                      </p:tavLst>
                                    </p:anim>
                                    <p:anim calcmode="lin" valueType="num">
                                      <p:cBhvr>
                                        <p:cTn id="27" dur="500" fill="hold"/>
                                        <p:tgtEl>
                                          <p:spTgt spid="37"/>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37" grpId="0" animBg="1"/>
      <p:bldP spid="38" grpId="0" animBg="1"/>
      <p:bldP spid="39" grpId="0" animBg="1"/>
      <p:bldP spid="40" grpId="0" animBg="1"/>
    </p:bldLs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6"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成绩与思考</a:t>
            </a:r>
          </a:p>
        </p:txBody>
      </p:sp>
      <p:cxnSp>
        <p:nvCxnSpPr>
          <p:cNvPr id="37" name="直接连接符 36"/>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9" name="椭圆 38"/>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l="11808" t="14517" r="47966" b="19548"/>
          <a:stretch>
            <a:fillRect/>
          </a:stretch>
        </p:blipFill>
        <p:spPr>
          <a:xfrm>
            <a:off x="393620" y="749938"/>
            <a:ext cx="3573946" cy="4393562"/>
          </a:xfrm>
          <a:prstGeom prst="rect">
            <a:avLst/>
          </a:prstGeom>
        </p:spPr>
      </p:pic>
      <p:grpSp>
        <p:nvGrpSpPr>
          <p:cNvPr id="44" name="组合 43"/>
          <p:cNvGrpSpPr/>
          <p:nvPr/>
        </p:nvGrpSpPr>
        <p:grpSpPr>
          <a:xfrm>
            <a:off x="5408500" y="1072336"/>
            <a:ext cx="589439" cy="606748"/>
            <a:chOff x="5192768" y="1485150"/>
            <a:chExt cx="589439" cy="606748"/>
          </a:xfrm>
        </p:grpSpPr>
        <p:grpSp>
          <p:nvGrpSpPr>
            <p:cNvPr id="45" name="组合 44"/>
            <p:cNvGrpSpPr/>
            <p:nvPr/>
          </p:nvGrpSpPr>
          <p:grpSpPr>
            <a:xfrm>
              <a:off x="5192768" y="1485150"/>
              <a:ext cx="589439" cy="606748"/>
              <a:chOff x="1463339" y="1072758"/>
              <a:chExt cx="1546058" cy="1546058"/>
            </a:xfrm>
            <a:effectLst>
              <a:outerShdw blurRad="330200" dist="215900" dir="6900000" sx="81000" sy="81000" algn="t" rotWithShape="0">
                <a:prstClr val="black">
                  <a:alpha val="42000"/>
                </a:prstClr>
              </a:outerShdw>
            </a:effectLst>
          </p:grpSpPr>
          <p:sp>
            <p:nvSpPr>
              <p:cNvPr id="48"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49" name="椭圆 48"/>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46" name="椭圆 45"/>
            <p:cNvSpPr/>
            <p:nvPr/>
          </p:nvSpPr>
          <p:spPr>
            <a:xfrm>
              <a:off x="5264431" y="1558920"/>
              <a:ext cx="446112"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47" name="TextBox 26"/>
            <p:cNvSpPr txBox="1"/>
            <p:nvPr/>
          </p:nvSpPr>
          <p:spPr>
            <a:xfrm>
              <a:off x="5264433" y="1570661"/>
              <a:ext cx="49396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01</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5397332" y="2056470"/>
            <a:ext cx="589439" cy="606748"/>
            <a:chOff x="5181600" y="2303314"/>
            <a:chExt cx="589439" cy="606748"/>
          </a:xfrm>
        </p:grpSpPr>
        <p:grpSp>
          <p:nvGrpSpPr>
            <p:cNvPr id="51" name="组合 50"/>
            <p:cNvGrpSpPr/>
            <p:nvPr/>
          </p:nvGrpSpPr>
          <p:grpSpPr>
            <a:xfrm>
              <a:off x="5181600" y="2303314"/>
              <a:ext cx="589439" cy="606748"/>
              <a:chOff x="1463339" y="1072758"/>
              <a:chExt cx="1546058" cy="1546058"/>
            </a:xfrm>
            <a:effectLst>
              <a:outerShdw blurRad="330200" dist="215900" dir="6900000" sx="81000" sy="81000" algn="t" rotWithShape="0">
                <a:prstClr val="black">
                  <a:alpha val="49000"/>
                </a:prstClr>
              </a:outerShdw>
            </a:effectLst>
          </p:grpSpPr>
          <p:sp>
            <p:nvSpPr>
              <p:cNvPr id="54"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55" name="椭圆 54"/>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52" name="椭圆 51"/>
            <p:cNvSpPr/>
            <p:nvPr/>
          </p:nvSpPr>
          <p:spPr>
            <a:xfrm>
              <a:off x="5253263" y="2377083"/>
              <a:ext cx="446112"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3" name="TextBox 27"/>
            <p:cNvSpPr txBox="1"/>
            <p:nvPr/>
          </p:nvSpPr>
          <p:spPr>
            <a:xfrm>
              <a:off x="5248559" y="2388823"/>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02</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397332" y="3040604"/>
            <a:ext cx="589439" cy="606748"/>
            <a:chOff x="5181600" y="3121478"/>
            <a:chExt cx="589439" cy="606748"/>
          </a:xfrm>
        </p:grpSpPr>
        <p:grpSp>
          <p:nvGrpSpPr>
            <p:cNvPr id="57" name="组合 56"/>
            <p:cNvGrpSpPr/>
            <p:nvPr/>
          </p:nvGrpSpPr>
          <p:grpSpPr>
            <a:xfrm>
              <a:off x="5181600" y="3121478"/>
              <a:ext cx="589439" cy="606748"/>
              <a:chOff x="1463339" y="1072758"/>
              <a:chExt cx="1546058" cy="1546058"/>
            </a:xfrm>
            <a:effectLst>
              <a:outerShdw blurRad="330200" dist="215900" dir="6900000" sx="81000" sy="81000" algn="t" rotWithShape="0">
                <a:prstClr val="black">
                  <a:alpha val="49000"/>
                </a:prstClr>
              </a:outerShdw>
            </a:effectLst>
          </p:grpSpPr>
          <p:sp>
            <p:nvSpPr>
              <p:cNvPr id="60"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1" name="椭圆 60"/>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58" name="椭圆 57"/>
            <p:cNvSpPr/>
            <p:nvPr/>
          </p:nvSpPr>
          <p:spPr>
            <a:xfrm>
              <a:off x="5253263" y="3195246"/>
              <a:ext cx="446112"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59" name="TextBox 28"/>
            <p:cNvSpPr txBox="1"/>
            <p:nvPr/>
          </p:nvSpPr>
          <p:spPr>
            <a:xfrm>
              <a:off x="5248559" y="3195246"/>
              <a:ext cx="517775"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03</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397332" y="4024737"/>
            <a:ext cx="600607" cy="606748"/>
            <a:chOff x="5181600" y="3854414"/>
            <a:chExt cx="600607" cy="606748"/>
          </a:xfrm>
        </p:grpSpPr>
        <p:grpSp>
          <p:nvGrpSpPr>
            <p:cNvPr id="63" name="组合 62"/>
            <p:cNvGrpSpPr/>
            <p:nvPr/>
          </p:nvGrpSpPr>
          <p:grpSpPr>
            <a:xfrm>
              <a:off x="5181600" y="3854414"/>
              <a:ext cx="589439" cy="606748"/>
              <a:chOff x="1463339" y="1072758"/>
              <a:chExt cx="1546058" cy="1546058"/>
            </a:xfrm>
            <a:effectLst>
              <a:outerShdw blurRad="330200" dist="215900" dir="6900000" sx="81000" sy="81000" algn="t" rotWithShape="0">
                <a:prstClr val="black">
                  <a:alpha val="49000"/>
                </a:prstClr>
              </a:outerShdw>
            </a:effectLst>
          </p:grpSpPr>
          <p:sp>
            <p:nvSpPr>
              <p:cNvPr id="66" name="同心圆 6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latin typeface="微软雅黑" panose="020b0503020204020204" pitchFamily="34" charset="-122"/>
                  <a:ea typeface="微软雅黑" panose="020b0503020204020204" pitchFamily="34" charset="-122"/>
                </a:endParaRPr>
              </a:p>
            </p:txBody>
          </p:sp>
          <p:sp>
            <p:nvSpPr>
              <p:cNvPr id="67" name="椭圆 6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微软雅黑" panose="020b0503020204020204" pitchFamily="34" charset="-122"/>
                  <a:ea typeface="微软雅黑" panose="020b0503020204020204" pitchFamily="34" charset="-122"/>
                </a:endParaRPr>
              </a:p>
            </p:txBody>
          </p:sp>
        </p:grpSp>
        <p:sp>
          <p:nvSpPr>
            <p:cNvPr id="64" name="椭圆 63"/>
            <p:cNvSpPr/>
            <p:nvPr/>
          </p:nvSpPr>
          <p:spPr>
            <a:xfrm>
              <a:off x="5253263" y="3928183"/>
              <a:ext cx="446112"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latin typeface="微软雅黑" panose="020b0503020204020204" pitchFamily="34" charset="-122"/>
                <a:ea typeface="微软雅黑" panose="020b0503020204020204" pitchFamily="34" charset="-122"/>
              </a:endParaRPr>
            </a:p>
          </p:txBody>
        </p:sp>
        <p:sp>
          <p:nvSpPr>
            <p:cNvPr id="65" name="TextBox 102"/>
            <p:cNvSpPr txBox="1"/>
            <p:nvPr/>
          </p:nvSpPr>
          <p:spPr>
            <a:xfrm>
              <a:off x="5253263" y="3957259"/>
              <a:ext cx="528944" cy="411941"/>
            </a:xfrm>
            <a:prstGeom prst="rect">
              <a:avLst/>
            </a:prstGeom>
            <a:noFill/>
          </p:spPr>
          <p:txBody>
            <a:bodyPr wrap="square" lIns="92362" tIns="46181" rIns="92362" bIns="46181" rtlCol="0">
              <a:spAutoFit/>
            </a:bodyPr>
            <a:lstStyle/>
            <a:p>
              <a:r>
                <a:rPr lang="en-US" altLang="zh-CN" sz="2070">
                  <a:solidFill>
                    <a:schemeClr val="bg1"/>
                  </a:solidFill>
                  <a:latin typeface="微软雅黑" panose="020b0503020204020204" pitchFamily="34" charset="-122"/>
                  <a:ea typeface="微软雅黑" panose="020b0503020204020204" pitchFamily="34" charset="-122"/>
                </a:rPr>
                <a:t>04</a:t>
              </a:r>
              <a:endParaRPr lang="zh-CN" altLang="en-US" sz="207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5809033" y="1992722"/>
            <a:ext cx="2724040" cy="889581"/>
            <a:chOff x="7554929" y="1284965"/>
            <a:chExt cx="3039522" cy="889581"/>
          </a:xfrm>
        </p:grpSpPr>
        <p:sp>
          <p:nvSpPr>
            <p:cNvPr id="69" name="文本框 68"/>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1" name="组合 70"/>
          <p:cNvGrpSpPr/>
          <p:nvPr/>
        </p:nvGrpSpPr>
        <p:grpSpPr>
          <a:xfrm>
            <a:off x="5809033" y="3008729"/>
            <a:ext cx="2724040" cy="889581"/>
            <a:chOff x="7554929" y="1284965"/>
            <a:chExt cx="3039522" cy="889581"/>
          </a:xfrm>
        </p:grpSpPr>
        <p:sp>
          <p:nvSpPr>
            <p:cNvPr id="72" name="文本框 71"/>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4" name="组合 73"/>
          <p:cNvGrpSpPr/>
          <p:nvPr/>
        </p:nvGrpSpPr>
        <p:grpSpPr>
          <a:xfrm>
            <a:off x="5809033" y="4024737"/>
            <a:ext cx="2724040" cy="889581"/>
            <a:chOff x="7554929" y="1284965"/>
            <a:chExt cx="3039522" cy="889581"/>
          </a:xfrm>
        </p:grpSpPr>
        <p:sp>
          <p:nvSpPr>
            <p:cNvPr id="75" name="文本框 74"/>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7" name="组合 76"/>
          <p:cNvGrpSpPr/>
          <p:nvPr/>
        </p:nvGrpSpPr>
        <p:grpSpPr>
          <a:xfrm>
            <a:off x="5790173" y="976715"/>
            <a:ext cx="2724040" cy="889581"/>
            <a:chOff x="7554929" y="1284965"/>
            <a:chExt cx="3039522" cy="889581"/>
          </a:xfrm>
        </p:grpSpPr>
        <p:sp>
          <p:nvSpPr>
            <p:cNvPr id="78" name="文本框 77"/>
            <p:cNvSpPr txBox="1"/>
            <p:nvPr/>
          </p:nvSpPr>
          <p:spPr>
            <a:xfrm>
              <a:off x="7802870" y="1528215"/>
              <a:ext cx="2791581"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9"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p14:dur="3000">
        <p14:shred pattern="rectangle" dir="ou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6"/>
                                        </p:tgtEl>
                                        <p:attrNameLst>
                                          <p:attrName>ppt_y</p:attrName>
                                        </p:attrNameLst>
                                      </p:cBhvr>
                                      <p:tavLst>
                                        <p:tav tm="0">
                                          <p:val>
                                            <p:strVal val="#ppt_y"/>
                                          </p:val>
                                        </p:tav>
                                        <p:tav tm="100000">
                                          <p:val>
                                            <p:strVal val="#ppt_y"/>
                                          </p:val>
                                        </p:tav>
                                      </p:tavLst>
                                    </p:anim>
                                    <p:anim calcmode="lin" valueType="num">
                                      <p:cBhvr>
                                        <p:cTn id="14"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6"/>
                                        </p:tgtEl>
                                      </p:cBhvr>
                                    </p:animEffect>
                                  </p:childTnLst>
                                </p:cTn>
                              </p:par>
                              <p:par>
                                <p:cTn id="17" presetID="22" presetClass="entr" presetSubtype="8" fill="hold" nodeType="withEffect">
                                  <p:stCondLst>
                                    <p:cond delay="100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5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53" presetClass="entr" presetSubtype="0" fill="hold" nodeType="withEffect">
                                  <p:stCondLst>
                                    <p:cond delay="275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Effect transition="in" filter="fade">
                                      <p:cBhvr>
                                        <p:cTn id="49" dur="500"/>
                                        <p:tgtEl>
                                          <p:spTgt spid="44"/>
                                        </p:tgtEl>
                                      </p:cBhvr>
                                    </p:animEffect>
                                  </p:childTnLst>
                                </p:cTn>
                              </p:par>
                              <p:par>
                                <p:cTn id="50" presetID="42" presetClass="entr" presetSubtype="0" fill="hold" nodeType="withEffect">
                                  <p:stCondLst>
                                    <p:cond delay="275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par>
                                <p:cTn id="55" presetID="53" presetClass="entr" presetSubtype="0" fill="hold" nodeType="withEffect">
                                  <p:stCondLst>
                                    <p:cond delay="3000"/>
                                  </p:stCondLst>
                                  <p:childTnLst>
                                    <p:set>
                                      <p:cBhvr>
                                        <p:cTn id="56" dur="1"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animEffect transition="in" filter="fade">
                                      <p:cBhvr>
                                        <p:cTn id="59" dur="500"/>
                                        <p:tgtEl>
                                          <p:spTgt spid="50"/>
                                        </p:tgtEl>
                                      </p:cBhvr>
                                    </p:animEffect>
                                  </p:childTnLst>
                                </p:cTn>
                              </p:par>
                              <p:par>
                                <p:cTn id="60" presetID="42" presetClass="entr" presetSubtype="0" fill="hold" nodeType="withEffect">
                                  <p:stCondLst>
                                    <p:cond delay="300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53" presetClass="entr" presetSubtype="0" fill="hold" nodeType="withEffect">
                                  <p:stCondLst>
                                    <p:cond delay="3250"/>
                                  </p:stCondLst>
                                  <p:childTnLst>
                                    <p:set>
                                      <p:cBhvr>
                                        <p:cTn id="66" dur="1" fill="hold">
                                          <p:stCondLst>
                                            <p:cond delay="0"/>
                                          </p:stCondLst>
                                        </p:cTn>
                                        <p:tgtEl>
                                          <p:spTgt spid="56"/>
                                        </p:tgtEl>
                                        <p:attrNameLst>
                                          <p:attrName>style.visibility</p:attrName>
                                        </p:attrNameLst>
                                      </p:cBhvr>
                                      <p:to>
                                        <p:strVal val="visible"/>
                                      </p:to>
                                    </p:set>
                                    <p:anim calcmode="lin" valueType="num">
                                      <p:cBhvr>
                                        <p:cTn id="67" dur="500" fill="hold"/>
                                        <p:tgtEl>
                                          <p:spTgt spid="56"/>
                                        </p:tgtEl>
                                        <p:attrNameLst>
                                          <p:attrName>ppt_w</p:attrName>
                                        </p:attrNameLst>
                                      </p:cBhvr>
                                      <p:tavLst>
                                        <p:tav tm="0">
                                          <p:val>
                                            <p:fltVal val="0"/>
                                          </p:val>
                                        </p:tav>
                                        <p:tav tm="100000">
                                          <p:val>
                                            <p:strVal val="#ppt_w"/>
                                          </p:val>
                                        </p:tav>
                                      </p:tavLst>
                                    </p:anim>
                                    <p:anim calcmode="lin" valueType="num">
                                      <p:cBhvr>
                                        <p:cTn id="68" dur="500" fill="hold"/>
                                        <p:tgtEl>
                                          <p:spTgt spid="56"/>
                                        </p:tgtEl>
                                        <p:attrNameLst>
                                          <p:attrName>ppt_h</p:attrName>
                                        </p:attrNameLst>
                                      </p:cBhvr>
                                      <p:tavLst>
                                        <p:tav tm="0">
                                          <p:val>
                                            <p:fltVal val="0"/>
                                          </p:val>
                                        </p:tav>
                                        <p:tav tm="100000">
                                          <p:val>
                                            <p:strVal val="#ppt_h"/>
                                          </p:val>
                                        </p:tav>
                                      </p:tavLst>
                                    </p:anim>
                                    <p:animEffect transition="in" filter="fade">
                                      <p:cBhvr>
                                        <p:cTn id="69" dur="500"/>
                                        <p:tgtEl>
                                          <p:spTgt spid="56"/>
                                        </p:tgtEl>
                                      </p:cBhvr>
                                    </p:animEffect>
                                  </p:childTnLst>
                                </p:cTn>
                              </p:par>
                              <p:par>
                                <p:cTn id="70" presetID="42" presetClass="entr" presetSubtype="0" fill="hold" nodeType="withEffect">
                                  <p:stCondLst>
                                    <p:cond delay="325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1000"/>
                                        <p:tgtEl>
                                          <p:spTgt spid="71"/>
                                        </p:tgtEl>
                                      </p:cBhvr>
                                    </p:animEffect>
                                    <p:anim calcmode="lin" valueType="num">
                                      <p:cBhvr>
                                        <p:cTn id="73" dur="1000" fill="hold"/>
                                        <p:tgtEl>
                                          <p:spTgt spid="71"/>
                                        </p:tgtEl>
                                        <p:attrNameLst>
                                          <p:attrName>ppt_x</p:attrName>
                                        </p:attrNameLst>
                                      </p:cBhvr>
                                      <p:tavLst>
                                        <p:tav tm="0">
                                          <p:val>
                                            <p:strVal val="#ppt_x"/>
                                          </p:val>
                                        </p:tav>
                                        <p:tav tm="100000">
                                          <p:val>
                                            <p:strVal val="#ppt_x"/>
                                          </p:val>
                                        </p:tav>
                                      </p:tavLst>
                                    </p:anim>
                                    <p:anim calcmode="lin" valueType="num">
                                      <p:cBhvr>
                                        <p:cTn id="74" dur="1000" fill="hold"/>
                                        <p:tgtEl>
                                          <p:spTgt spid="71"/>
                                        </p:tgtEl>
                                        <p:attrNameLst>
                                          <p:attrName>ppt_y</p:attrName>
                                        </p:attrNameLst>
                                      </p:cBhvr>
                                      <p:tavLst>
                                        <p:tav tm="0">
                                          <p:val>
                                            <p:strVal val="#ppt_y+.1"/>
                                          </p:val>
                                        </p:tav>
                                        <p:tav tm="100000">
                                          <p:val>
                                            <p:strVal val="#ppt_y"/>
                                          </p:val>
                                        </p:tav>
                                      </p:tavLst>
                                    </p:anim>
                                  </p:childTnLst>
                                </p:cTn>
                              </p:par>
                              <p:par>
                                <p:cTn id="75" presetID="53" presetClass="entr" presetSubtype="0" fill="hold" nodeType="withEffect">
                                  <p:stCondLst>
                                    <p:cond delay="3500"/>
                                  </p:stCondLst>
                                  <p:childTnLst>
                                    <p:set>
                                      <p:cBhvr>
                                        <p:cTn id="76" dur="1" fill="hold">
                                          <p:stCondLst>
                                            <p:cond delay="0"/>
                                          </p:stCondLst>
                                        </p:cTn>
                                        <p:tgtEl>
                                          <p:spTgt spid="62"/>
                                        </p:tgtEl>
                                        <p:attrNameLst>
                                          <p:attrName>style.visibility</p:attrName>
                                        </p:attrNameLst>
                                      </p:cBhvr>
                                      <p:to>
                                        <p:strVal val="visible"/>
                                      </p:to>
                                    </p:set>
                                    <p:anim calcmode="lin" valueType="num">
                                      <p:cBhvr>
                                        <p:cTn id="77" dur="500" fill="hold"/>
                                        <p:tgtEl>
                                          <p:spTgt spid="62"/>
                                        </p:tgtEl>
                                        <p:attrNameLst>
                                          <p:attrName>ppt_w</p:attrName>
                                        </p:attrNameLst>
                                      </p:cBhvr>
                                      <p:tavLst>
                                        <p:tav tm="0">
                                          <p:val>
                                            <p:fltVal val="0"/>
                                          </p:val>
                                        </p:tav>
                                        <p:tav tm="100000">
                                          <p:val>
                                            <p:strVal val="#ppt_w"/>
                                          </p:val>
                                        </p:tav>
                                      </p:tavLst>
                                    </p:anim>
                                    <p:anim calcmode="lin" valueType="num">
                                      <p:cBhvr>
                                        <p:cTn id="78" dur="500" fill="hold"/>
                                        <p:tgtEl>
                                          <p:spTgt spid="62"/>
                                        </p:tgtEl>
                                        <p:attrNameLst>
                                          <p:attrName>ppt_h</p:attrName>
                                        </p:attrNameLst>
                                      </p:cBhvr>
                                      <p:tavLst>
                                        <p:tav tm="0">
                                          <p:val>
                                            <p:fltVal val="0"/>
                                          </p:val>
                                        </p:tav>
                                        <p:tav tm="100000">
                                          <p:val>
                                            <p:strVal val="#ppt_h"/>
                                          </p:val>
                                        </p:tav>
                                      </p:tavLst>
                                    </p:anim>
                                    <p:animEffect transition="in" filter="fade">
                                      <p:cBhvr>
                                        <p:cTn id="79" dur="500"/>
                                        <p:tgtEl>
                                          <p:spTgt spid="62"/>
                                        </p:tgtEl>
                                      </p:cBhvr>
                                    </p:animEffect>
                                  </p:childTnLst>
                                </p:cTn>
                              </p:par>
                              <p:par>
                                <p:cTn id="80" presetID="42" presetClass="entr" presetSubtype="0" fill="hold" nodeType="withEffect">
                                  <p:stCondLst>
                                    <p:cond delay="3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animBg="1"/>
      <p:bldP spid="41" grpId="0" animBg="1"/>
      <p:bldP spid="42" grpId="0" animBg="1"/>
      <p:bldP spid="43" grpId="0" animBg="1"/>
    </p:bldLst>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00" name="图片 99"/>
          <p:cNvPicPr>
            <a:picLocks noChangeAspect="1"/>
          </p:cNvPicPr>
          <p:nvPr/>
        </p:nvPicPr>
        <p:blipFill>
          <a:blip r:embed="rId3">
            <a:extLst>
              <a:ext uri="{28A0092B-C50C-407E-A947-70E740481C1C}">
                <a14:useLocalDpi xmlns:a14="http://schemas.microsoft.com/office/drawing/2010/main" val="0"/>
              </a:ext>
            </a:extLst>
          </a:blip>
          <a:srcRect l="1" r="-565" b="59670"/>
          <a:stretch>
            <a:fillRect/>
          </a:stretch>
        </p:blipFill>
        <p:spPr>
          <a:xfrm>
            <a:off x="1760129" y="3255417"/>
            <a:ext cx="5660742" cy="1781810"/>
          </a:xfrm>
          <a:prstGeom prst="rect">
            <a:avLst/>
          </a:prstGeom>
        </p:spPr>
      </p:pic>
      <p:sp>
        <p:nvSpPr>
          <p:cNvPr id="42"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参考书籍</a:t>
            </a:r>
          </a:p>
        </p:txBody>
      </p:sp>
      <p:cxnSp>
        <p:nvCxnSpPr>
          <p:cNvPr id="43" name="直接连接符 4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45" name="椭圆 4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6296958" y="2577638"/>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122" name="组合 121"/>
          <p:cNvGrpSpPr/>
          <p:nvPr/>
        </p:nvGrpSpPr>
        <p:grpSpPr>
          <a:xfrm>
            <a:off x="4593770" y="2484469"/>
            <a:ext cx="1750701" cy="787847"/>
            <a:chOff x="4593770" y="2484469"/>
            <a:chExt cx="1750701" cy="787847"/>
          </a:xfrm>
        </p:grpSpPr>
        <p:sp>
          <p:nvSpPr>
            <p:cNvPr id="80" name="Freeform 39"/>
            <p:cNvSpPr/>
            <p:nvPr/>
          </p:nvSpPr>
          <p:spPr bwMode="auto">
            <a:xfrm>
              <a:off x="4593770" y="2484469"/>
              <a:ext cx="1703188" cy="787847"/>
            </a:xfrm>
            <a:custGeom>
              <a:gdLst>
                <a:gd name="T0" fmla="*/ 0 w 1169"/>
                <a:gd name="T1" fmla="*/ 114 h 540"/>
                <a:gd name="T2" fmla="*/ 114 w 1169"/>
                <a:gd name="T3" fmla="*/ 0 h 540"/>
                <a:gd name="T4" fmla="*/ 1055 w 1169"/>
                <a:gd name="T5" fmla="*/ 0 h 540"/>
                <a:gd name="T6" fmla="*/ 1169 w 1169"/>
                <a:gd name="T7" fmla="*/ 114 h 540"/>
                <a:gd name="T8" fmla="*/ 1169 w 1169"/>
                <a:gd name="T9" fmla="*/ 289 h 540"/>
                <a:gd name="T10" fmla="*/ 1055 w 1169"/>
                <a:gd name="T11" fmla="*/ 403 h 540"/>
                <a:gd name="T12" fmla="*/ 1059 w 1169"/>
                <a:gd name="T13" fmla="*/ 403 h 540"/>
                <a:gd name="T14" fmla="*/ 147 w 1169"/>
                <a:gd name="T15" fmla="*/ 403 h 540"/>
                <a:gd name="T16" fmla="*/ 0 w 1169"/>
                <a:gd name="T17" fmla="*/ 540 h 540"/>
                <a:gd name="T18" fmla="*/ 0 w 1169"/>
                <a:gd name="T19" fmla="*/ 299 h 540"/>
                <a:gd name="T20" fmla="*/ 1 w 1169"/>
                <a:gd name="T21" fmla="*/ 299 h 540"/>
                <a:gd name="T22" fmla="*/ 0 w 1169"/>
                <a:gd name="T23" fmla="*/ 289 h 540"/>
                <a:gd name="T24" fmla="*/ 0 w 1169"/>
                <a:gd name="T25" fmla="*/ 114 h 5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9" h="540">
                  <a:moveTo>
                    <a:pt x="0" y="114"/>
                  </a:moveTo>
                  <a:cubicBezTo>
                    <a:pt x="0" y="51"/>
                    <a:pt x="51" y="0"/>
                    <a:pt x="114" y="0"/>
                  </a:cubicBezTo>
                  <a:cubicBezTo>
                    <a:pt x="1055" y="0"/>
                    <a:pt x="1055" y="0"/>
                    <a:pt x="1055" y="0"/>
                  </a:cubicBezTo>
                  <a:cubicBezTo>
                    <a:pt x="1118" y="0"/>
                    <a:pt x="1169" y="51"/>
                    <a:pt x="1169" y="114"/>
                  </a:cubicBezTo>
                  <a:cubicBezTo>
                    <a:pt x="1169" y="289"/>
                    <a:pt x="1169" y="289"/>
                    <a:pt x="1169" y="289"/>
                  </a:cubicBezTo>
                  <a:cubicBezTo>
                    <a:pt x="1169" y="352"/>
                    <a:pt x="1118" y="403"/>
                    <a:pt x="1055" y="403"/>
                  </a:cubicBezTo>
                  <a:cubicBezTo>
                    <a:pt x="1059" y="403"/>
                    <a:pt x="1059" y="403"/>
                    <a:pt x="1059" y="403"/>
                  </a:cubicBezTo>
                  <a:cubicBezTo>
                    <a:pt x="147" y="403"/>
                    <a:pt x="147" y="403"/>
                    <a:pt x="147" y="403"/>
                  </a:cubicBezTo>
                  <a:cubicBezTo>
                    <a:pt x="69" y="403"/>
                    <a:pt x="5" y="463"/>
                    <a:pt x="0" y="540"/>
                  </a:cubicBezTo>
                  <a:cubicBezTo>
                    <a:pt x="0" y="299"/>
                    <a:pt x="0" y="299"/>
                    <a:pt x="0" y="299"/>
                  </a:cubicBezTo>
                  <a:cubicBezTo>
                    <a:pt x="1" y="299"/>
                    <a:pt x="1" y="299"/>
                    <a:pt x="1" y="299"/>
                  </a:cubicBezTo>
                  <a:cubicBezTo>
                    <a:pt x="0" y="296"/>
                    <a:pt x="0" y="292"/>
                    <a:pt x="0" y="289"/>
                  </a:cubicBezTo>
                  <a:lnTo>
                    <a:pt x="0" y="114"/>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81" name="Freeform 40"/>
            <p:cNvSpPr/>
            <p:nvPr/>
          </p:nvSpPr>
          <p:spPr bwMode="auto">
            <a:xfrm>
              <a:off x="4950916" y="2663451"/>
              <a:ext cx="71103" cy="71920"/>
            </a:xfrm>
            <a:custGeom>
              <a:gdLst>
                <a:gd name="T0" fmla="*/ 46 w 49"/>
                <a:gd name="T1" fmla="*/ 49 h 49"/>
                <a:gd name="T2" fmla="*/ 42 w 49"/>
                <a:gd name="T3" fmla="*/ 45 h 49"/>
                <a:gd name="T4" fmla="*/ 4 w 49"/>
                <a:gd name="T5" fmla="*/ 7 h 49"/>
                <a:gd name="T6" fmla="*/ 0 w 49"/>
                <a:gd name="T7" fmla="*/ 3 h 49"/>
                <a:gd name="T8" fmla="*/ 4 w 49"/>
                <a:gd name="T9" fmla="*/ 0 h 49"/>
                <a:gd name="T10" fmla="*/ 49 w 49"/>
                <a:gd name="T11" fmla="*/ 45 h 49"/>
                <a:gd name="T12" fmla="*/ 46 w 49"/>
                <a:gd name="T13" fmla="*/ 49 h 49"/>
              </a:gdLst>
              <a:cxnLst>
                <a:cxn ang="0">
                  <a:pos x="T0" y="T1"/>
                </a:cxn>
                <a:cxn ang="0">
                  <a:pos x="T2" y="T3"/>
                </a:cxn>
                <a:cxn ang="0">
                  <a:pos x="T4" y="T5"/>
                </a:cxn>
                <a:cxn ang="0">
                  <a:pos x="T6" y="T7"/>
                </a:cxn>
                <a:cxn ang="0">
                  <a:pos x="T8" y="T9"/>
                </a:cxn>
                <a:cxn ang="0">
                  <a:pos x="T10" y="T11"/>
                </a:cxn>
                <a:cxn ang="0">
                  <a:pos x="T12" y="T13"/>
                </a:cxn>
              </a:cxnLst>
              <a:rect l="0" t="0" r="r" b="b"/>
              <a:pathLst>
                <a:path w="49" h="49">
                  <a:moveTo>
                    <a:pt x="46" y="49"/>
                  </a:moveTo>
                  <a:cubicBezTo>
                    <a:pt x="44" y="49"/>
                    <a:pt x="42" y="47"/>
                    <a:pt x="42" y="45"/>
                  </a:cubicBezTo>
                  <a:cubicBezTo>
                    <a:pt x="42" y="24"/>
                    <a:pt x="25" y="7"/>
                    <a:pt x="4" y="7"/>
                  </a:cubicBezTo>
                  <a:cubicBezTo>
                    <a:pt x="2" y="7"/>
                    <a:pt x="0" y="5"/>
                    <a:pt x="0" y="3"/>
                  </a:cubicBezTo>
                  <a:cubicBezTo>
                    <a:pt x="0" y="1"/>
                    <a:pt x="2" y="0"/>
                    <a:pt x="4" y="0"/>
                  </a:cubicBezTo>
                  <a:cubicBezTo>
                    <a:pt x="29" y="0"/>
                    <a:pt x="49" y="20"/>
                    <a:pt x="49" y="45"/>
                  </a:cubicBezTo>
                  <a:cubicBezTo>
                    <a:pt x="49" y="47"/>
                    <a:pt x="48"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4966444" y="2768879"/>
              <a:ext cx="23701" cy="91534"/>
            </a:xfrm>
            <a:custGeom>
              <a:gdLst>
                <a:gd name="T0" fmla="*/ 11 w 29"/>
                <a:gd name="T1" fmla="*/ 112 h 112"/>
                <a:gd name="T2" fmla="*/ 0 w 29"/>
                <a:gd name="T3" fmla="*/ 110 h 112"/>
                <a:gd name="T4" fmla="*/ 20 w 29"/>
                <a:gd name="T5" fmla="*/ 0 h 112"/>
                <a:gd name="T6" fmla="*/ 29 w 29"/>
                <a:gd name="T7" fmla="*/ 2 h 112"/>
                <a:gd name="T8" fmla="*/ 11 w 29"/>
                <a:gd name="T9" fmla="*/ 112 h 112"/>
                <a:gd name="T10" fmla="*/ 11 w 29"/>
                <a:gd name="T11" fmla="*/ 112 h 112"/>
              </a:gdLst>
              <a:cxnLst>
                <a:cxn ang="0">
                  <a:pos x="T0" y="T1"/>
                </a:cxn>
                <a:cxn ang="0">
                  <a:pos x="T2" y="T3"/>
                </a:cxn>
                <a:cxn ang="0">
                  <a:pos x="T4" y="T5"/>
                </a:cxn>
                <a:cxn ang="0">
                  <a:pos x="T6" y="T7"/>
                </a:cxn>
                <a:cxn ang="0">
                  <a:pos x="T8" y="T9"/>
                </a:cxn>
                <a:cxn ang="0">
                  <a:pos x="T10" y="T11"/>
                </a:cxn>
              </a:cxnLst>
              <a:rect l="0" t="0" r="r" b="b"/>
              <a:pathLst>
                <a:path w="28" h="112">
                  <a:moveTo>
                    <a:pt x="11" y="112"/>
                  </a:moveTo>
                  <a:lnTo>
                    <a:pt x="0" y="110"/>
                  </a:lnTo>
                  <a:lnTo>
                    <a:pt x="20" y="0"/>
                  </a:lnTo>
                  <a:lnTo>
                    <a:pt x="29" y="2"/>
                  </a:lnTo>
                  <a:lnTo>
                    <a:pt x="11" y="112"/>
                  </a:lnTo>
                  <a:lnTo>
                    <a:pt x="11" y="1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4921495" y="2768879"/>
              <a:ext cx="23701" cy="91534"/>
            </a:xfrm>
            <a:custGeom>
              <a:gdLst>
                <a:gd name="T0" fmla="*/ 18 w 29"/>
                <a:gd name="T1" fmla="*/ 112 h 112"/>
                <a:gd name="T2" fmla="*/ 0 w 29"/>
                <a:gd name="T3" fmla="*/ 2 h 112"/>
                <a:gd name="T4" fmla="*/ 9 w 29"/>
                <a:gd name="T5" fmla="*/ 0 h 112"/>
                <a:gd name="T6" fmla="*/ 29 w 29"/>
                <a:gd name="T7" fmla="*/ 110 h 112"/>
                <a:gd name="T8" fmla="*/ 18 w 29"/>
                <a:gd name="T9" fmla="*/ 112 h 112"/>
                <a:gd name="T10" fmla="*/ 18 w 29"/>
                <a:gd name="T11" fmla="*/ 112 h 112"/>
              </a:gdLst>
              <a:cxnLst>
                <a:cxn ang="0">
                  <a:pos x="T0" y="T1"/>
                </a:cxn>
                <a:cxn ang="0">
                  <a:pos x="T2" y="T3"/>
                </a:cxn>
                <a:cxn ang="0">
                  <a:pos x="T4" y="T5"/>
                </a:cxn>
                <a:cxn ang="0">
                  <a:pos x="T6" y="T7"/>
                </a:cxn>
                <a:cxn ang="0">
                  <a:pos x="T8" y="T9"/>
                </a:cxn>
                <a:cxn ang="0">
                  <a:pos x="T10" y="T11"/>
                </a:cxn>
              </a:cxnLst>
              <a:rect l="0" t="0" r="r" b="b"/>
              <a:pathLst>
                <a:path w="28" h="112">
                  <a:moveTo>
                    <a:pt x="18" y="112"/>
                  </a:moveTo>
                  <a:lnTo>
                    <a:pt x="0" y="2"/>
                  </a:lnTo>
                  <a:lnTo>
                    <a:pt x="9" y="0"/>
                  </a:lnTo>
                  <a:lnTo>
                    <a:pt x="29" y="110"/>
                  </a:lnTo>
                  <a:lnTo>
                    <a:pt x="18" y="112"/>
                  </a:lnTo>
                  <a:lnTo>
                    <a:pt x="18" y="1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p:nvPr/>
          </p:nvSpPr>
          <p:spPr bwMode="auto">
            <a:xfrm>
              <a:off x="4927215" y="2770513"/>
              <a:ext cx="58026" cy="11442"/>
            </a:xfrm>
            <a:custGeom>
              <a:gdLst>
                <a:gd name="T0" fmla="*/ 40 w 40"/>
                <a:gd name="T1" fmla="*/ 8 h 8"/>
                <a:gd name="T2" fmla="*/ 36 w 40"/>
                <a:gd name="T3" fmla="*/ 4 h 8"/>
                <a:gd name="T4" fmla="*/ 35 w 40"/>
                <a:gd name="T5" fmla="*/ 3 h 8"/>
                <a:gd name="T6" fmla="*/ 34 w 40"/>
                <a:gd name="T7" fmla="*/ 4 h 8"/>
                <a:gd name="T8" fmla="*/ 30 w 40"/>
                <a:gd name="T9" fmla="*/ 8 h 8"/>
                <a:gd name="T10" fmla="*/ 26 w 40"/>
                <a:gd name="T11" fmla="*/ 4 h 8"/>
                <a:gd name="T12" fmla="*/ 25 w 40"/>
                <a:gd name="T13" fmla="*/ 3 h 8"/>
                <a:gd name="T14" fmla="*/ 24 w 40"/>
                <a:gd name="T15" fmla="*/ 4 h 8"/>
                <a:gd name="T16" fmla="*/ 20 w 40"/>
                <a:gd name="T17" fmla="*/ 8 h 8"/>
                <a:gd name="T18" fmla="*/ 16 w 40"/>
                <a:gd name="T19" fmla="*/ 4 h 8"/>
                <a:gd name="T20" fmla="*/ 15 w 40"/>
                <a:gd name="T21" fmla="*/ 3 h 8"/>
                <a:gd name="T22" fmla="*/ 14 w 40"/>
                <a:gd name="T23" fmla="*/ 4 h 8"/>
                <a:gd name="T24" fmla="*/ 10 w 40"/>
                <a:gd name="T25" fmla="*/ 8 h 8"/>
                <a:gd name="T26" fmla="*/ 6 w 40"/>
                <a:gd name="T27" fmla="*/ 4 h 8"/>
                <a:gd name="T28" fmla="*/ 5 w 40"/>
                <a:gd name="T29" fmla="*/ 3 h 8"/>
                <a:gd name="T30" fmla="*/ 4 w 40"/>
                <a:gd name="T31" fmla="*/ 4 h 8"/>
                <a:gd name="T32" fmla="*/ 0 w 40"/>
                <a:gd name="T33" fmla="*/ 8 h 8"/>
                <a:gd name="T34" fmla="*/ 0 w 40"/>
                <a:gd name="T35" fmla="*/ 5 h 8"/>
                <a:gd name="T36" fmla="*/ 1 w 40"/>
                <a:gd name="T37" fmla="*/ 3 h 8"/>
                <a:gd name="T38" fmla="*/ 5 w 40"/>
                <a:gd name="T39" fmla="*/ 0 h 8"/>
                <a:gd name="T40" fmla="*/ 9 w 40"/>
                <a:gd name="T41" fmla="*/ 3 h 8"/>
                <a:gd name="T42" fmla="*/ 10 w 40"/>
                <a:gd name="T43" fmla="*/ 5 h 8"/>
                <a:gd name="T44" fmla="*/ 11 w 40"/>
                <a:gd name="T45" fmla="*/ 3 h 8"/>
                <a:gd name="T46" fmla="*/ 15 w 40"/>
                <a:gd name="T47" fmla="*/ 0 h 8"/>
                <a:gd name="T48" fmla="*/ 19 w 40"/>
                <a:gd name="T49" fmla="*/ 3 h 8"/>
                <a:gd name="T50" fmla="*/ 20 w 40"/>
                <a:gd name="T51" fmla="*/ 5 h 8"/>
                <a:gd name="T52" fmla="*/ 21 w 40"/>
                <a:gd name="T53" fmla="*/ 3 h 8"/>
                <a:gd name="T54" fmla="*/ 25 w 40"/>
                <a:gd name="T55" fmla="*/ 0 h 8"/>
                <a:gd name="T56" fmla="*/ 29 w 40"/>
                <a:gd name="T57" fmla="*/ 3 h 8"/>
                <a:gd name="T58" fmla="*/ 30 w 40"/>
                <a:gd name="T59" fmla="*/ 5 h 8"/>
                <a:gd name="T60" fmla="*/ 31 w 40"/>
                <a:gd name="T61" fmla="*/ 3 h 8"/>
                <a:gd name="T62" fmla="*/ 35 w 40"/>
                <a:gd name="T63" fmla="*/ 0 h 8"/>
                <a:gd name="T64" fmla="*/ 39 w 40"/>
                <a:gd name="T65" fmla="*/ 3 h 8"/>
                <a:gd name="T66" fmla="*/ 40 w 40"/>
                <a:gd name="T67" fmla="*/ 5 h 8"/>
                <a:gd name="T68" fmla="*/ 40 w 40"/>
                <a:gd name="T69" fmla="*/ 8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
                  <a:moveTo>
                    <a:pt x="40" y="8"/>
                  </a:moveTo>
                  <a:cubicBezTo>
                    <a:pt x="38" y="8"/>
                    <a:pt x="37" y="6"/>
                    <a:pt x="36" y="4"/>
                  </a:cubicBezTo>
                  <a:cubicBezTo>
                    <a:pt x="36" y="4"/>
                    <a:pt x="35" y="3"/>
                    <a:pt x="35" y="3"/>
                  </a:cubicBezTo>
                  <a:cubicBezTo>
                    <a:pt x="35" y="3"/>
                    <a:pt x="34" y="4"/>
                    <a:pt x="34" y="4"/>
                  </a:cubicBezTo>
                  <a:cubicBezTo>
                    <a:pt x="33" y="6"/>
                    <a:pt x="32" y="8"/>
                    <a:pt x="30" y="8"/>
                  </a:cubicBezTo>
                  <a:cubicBezTo>
                    <a:pt x="28" y="8"/>
                    <a:pt x="27" y="6"/>
                    <a:pt x="26" y="4"/>
                  </a:cubicBezTo>
                  <a:cubicBezTo>
                    <a:pt x="26" y="4"/>
                    <a:pt x="25" y="3"/>
                    <a:pt x="25" y="3"/>
                  </a:cubicBezTo>
                  <a:cubicBezTo>
                    <a:pt x="25" y="3"/>
                    <a:pt x="24" y="4"/>
                    <a:pt x="24" y="4"/>
                  </a:cubicBezTo>
                  <a:cubicBezTo>
                    <a:pt x="23" y="6"/>
                    <a:pt x="22" y="8"/>
                    <a:pt x="20" y="8"/>
                  </a:cubicBezTo>
                  <a:cubicBezTo>
                    <a:pt x="18" y="8"/>
                    <a:pt x="17" y="6"/>
                    <a:pt x="16" y="4"/>
                  </a:cubicBezTo>
                  <a:cubicBezTo>
                    <a:pt x="16" y="4"/>
                    <a:pt x="15" y="3"/>
                    <a:pt x="15" y="3"/>
                  </a:cubicBezTo>
                  <a:cubicBezTo>
                    <a:pt x="15" y="3"/>
                    <a:pt x="14" y="4"/>
                    <a:pt x="14" y="4"/>
                  </a:cubicBezTo>
                  <a:cubicBezTo>
                    <a:pt x="13" y="6"/>
                    <a:pt x="12" y="8"/>
                    <a:pt x="10" y="8"/>
                  </a:cubicBezTo>
                  <a:cubicBezTo>
                    <a:pt x="8" y="8"/>
                    <a:pt x="7" y="6"/>
                    <a:pt x="6" y="4"/>
                  </a:cubicBezTo>
                  <a:cubicBezTo>
                    <a:pt x="6" y="4"/>
                    <a:pt x="5" y="3"/>
                    <a:pt x="5" y="3"/>
                  </a:cubicBezTo>
                  <a:cubicBezTo>
                    <a:pt x="5" y="3"/>
                    <a:pt x="4" y="4"/>
                    <a:pt x="4" y="4"/>
                  </a:cubicBezTo>
                  <a:cubicBezTo>
                    <a:pt x="3" y="6"/>
                    <a:pt x="2" y="8"/>
                    <a:pt x="0" y="8"/>
                  </a:cubicBezTo>
                  <a:cubicBezTo>
                    <a:pt x="0" y="5"/>
                    <a:pt x="0" y="5"/>
                    <a:pt x="0" y="5"/>
                  </a:cubicBezTo>
                  <a:cubicBezTo>
                    <a:pt x="0" y="5"/>
                    <a:pt x="1" y="4"/>
                    <a:pt x="1" y="3"/>
                  </a:cubicBezTo>
                  <a:cubicBezTo>
                    <a:pt x="2" y="2"/>
                    <a:pt x="3" y="0"/>
                    <a:pt x="5" y="0"/>
                  </a:cubicBezTo>
                  <a:cubicBezTo>
                    <a:pt x="7" y="0"/>
                    <a:pt x="8" y="2"/>
                    <a:pt x="9" y="3"/>
                  </a:cubicBezTo>
                  <a:cubicBezTo>
                    <a:pt x="9" y="4"/>
                    <a:pt x="10" y="5"/>
                    <a:pt x="10" y="5"/>
                  </a:cubicBezTo>
                  <a:cubicBezTo>
                    <a:pt x="10" y="5"/>
                    <a:pt x="11" y="4"/>
                    <a:pt x="11" y="3"/>
                  </a:cubicBezTo>
                  <a:cubicBezTo>
                    <a:pt x="12" y="2"/>
                    <a:pt x="13" y="0"/>
                    <a:pt x="15" y="0"/>
                  </a:cubicBezTo>
                  <a:cubicBezTo>
                    <a:pt x="17" y="0"/>
                    <a:pt x="18" y="2"/>
                    <a:pt x="19" y="3"/>
                  </a:cubicBezTo>
                  <a:cubicBezTo>
                    <a:pt x="19" y="4"/>
                    <a:pt x="20" y="5"/>
                    <a:pt x="20" y="5"/>
                  </a:cubicBezTo>
                  <a:cubicBezTo>
                    <a:pt x="20" y="5"/>
                    <a:pt x="21" y="4"/>
                    <a:pt x="21" y="3"/>
                  </a:cubicBezTo>
                  <a:cubicBezTo>
                    <a:pt x="22" y="2"/>
                    <a:pt x="23" y="0"/>
                    <a:pt x="25" y="0"/>
                  </a:cubicBezTo>
                  <a:cubicBezTo>
                    <a:pt x="27" y="0"/>
                    <a:pt x="28" y="2"/>
                    <a:pt x="29" y="3"/>
                  </a:cubicBezTo>
                  <a:cubicBezTo>
                    <a:pt x="29" y="4"/>
                    <a:pt x="30" y="5"/>
                    <a:pt x="30" y="5"/>
                  </a:cubicBezTo>
                  <a:cubicBezTo>
                    <a:pt x="30" y="5"/>
                    <a:pt x="31" y="4"/>
                    <a:pt x="31" y="3"/>
                  </a:cubicBezTo>
                  <a:cubicBezTo>
                    <a:pt x="32" y="2"/>
                    <a:pt x="33" y="0"/>
                    <a:pt x="35" y="0"/>
                  </a:cubicBezTo>
                  <a:cubicBezTo>
                    <a:pt x="37" y="0"/>
                    <a:pt x="38" y="2"/>
                    <a:pt x="39" y="3"/>
                  </a:cubicBezTo>
                  <a:cubicBezTo>
                    <a:pt x="39" y="4"/>
                    <a:pt x="40" y="5"/>
                    <a:pt x="40" y="5"/>
                  </a:cubicBezTo>
                  <a:cubicBezTo>
                    <a:pt x="40" y="8"/>
                    <a:pt x="40" y="8"/>
                    <a:pt x="4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4950916" y="2555571"/>
              <a:ext cx="9807" cy="62930"/>
            </a:xfrm>
            <a:custGeom>
              <a:gdLst>
                <a:gd name="T0" fmla="*/ 4 w 7"/>
                <a:gd name="T1" fmla="*/ 43 h 43"/>
                <a:gd name="T2" fmla="*/ 0 w 7"/>
                <a:gd name="T3" fmla="*/ 40 h 43"/>
                <a:gd name="T4" fmla="*/ 0 w 7"/>
                <a:gd name="T5" fmla="*/ 3 h 43"/>
                <a:gd name="T6" fmla="*/ 4 w 7"/>
                <a:gd name="T7" fmla="*/ 0 h 43"/>
                <a:gd name="T8" fmla="*/ 7 w 7"/>
                <a:gd name="T9" fmla="*/ 3 h 43"/>
                <a:gd name="T10" fmla="*/ 7 w 7"/>
                <a:gd name="T11" fmla="*/ 40 h 43"/>
                <a:gd name="T12" fmla="*/ 4 w 7"/>
                <a:gd name="T13" fmla="*/ 43 h 43"/>
              </a:gdLst>
              <a:cxnLst>
                <a:cxn ang="0">
                  <a:pos x="T0" y="T1"/>
                </a:cxn>
                <a:cxn ang="0">
                  <a:pos x="T2" y="T3"/>
                </a:cxn>
                <a:cxn ang="0">
                  <a:pos x="T4" y="T5"/>
                </a:cxn>
                <a:cxn ang="0">
                  <a:pos x="T6" y="T7"/>
                </a:cxn>
                <a:cxn ang="0">
                  <a:pos x="T8" y="T9"/>
                </a:cxn>
                <a:cxn ang="0">
                  <a:pos x="T10" y="T11"/>
                </a:cxn>
                <a:cxn ang="0">
                  <a:pos x="T12" y="T13"/>
                </a:cxn>
              </a:cxnLst>
              <a:rect l="0" t="0" r="r" b="b"/>
              <a:pathLst>
                <a:path w="7" h="43">
                  <a:moveTo>
                    <a:pt x="4" y="43"/>
                  </a:moveTo>
                  <a:cubicBezTo>
                    <a:pt x="2" y="43"/>
                    <a:pt x="0" y="42"/>
                    <a:pt x="0" y="40"/>
                  </a:cubicBezTo>
                  <a:cubicBezTo>
                    <a:pt x="0" y="3"/>
                    <a:pt x="0" y="3"/>
                    <a:pt x="0" y="3"/>
                  </a:cubicBezTo>
                  <a:cubicBezTo>
                    <a:pt x="0" y="2"/>
                    <a:pt x="2" y="0"/>
                    <a:pt x="4" y="0"/>
                  </a:cubicBezTo>
                  <a:cubicBezTo>
                    <a:pt x="5" y="0"/>
                    <a:pt x="7" y="2"/>
                    <a:pt x="7" y="3"/>
                  </a:cubicBezTo>
                  <a:cubicBezTo>
                    <a:pt x="7" y="40"/>
                    <a:pt x="7" y="40"/>
                    <a:pt x="7" y="40"/>
                  </a:cubicBezTo>
                  <a:cubicBezTo>
                    <a:pt x="7" y="42"/>
                    <a:pt x="5" y="43"/>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5010577" y="2577638"/>
              <a:ext cx="37594" cy="57209"/>
            </a:xfrm>
            <a:custGeom>
              <a:gdLst>
                <a:gd name="T0" fmla="*/ 4 w 26"/>
                <a:gd name="T1" fmla="*/ 39 h 39"/>
                <a:gd name="T2" fmla="*/ 2 w 26"/>
                <a:gd name="T3" fmla="*/ 39 h 39"/>
                <a:gd name="T4" fmla="*/ 1 w 26"/>
                <a:gd name="T5" fmla="*/ 34 h 39"/>
                <a:gd name="T6" fmla="*/ 19 w 26"/>
                <a:gd name="T7" fmla="*/ 3 h 39"/>
                <a:gd name="T8" fmla="*/ 24 w 26"/>
                <a:gd name="T9" fmla="*/ 1 h 39"/>
                <a:gd name="T10" fmla="*/ 25 w 26"/>
                <a:gd name="T11" fmla="*/ 6 h 39"/>
                <a:gd name="T12" fmla="*/ 7 w 26"/>
                <a:gd name="T13" fmla="*/ 37 h 39"/>
                <a:gd name="T14" fmla="*/ 4 w 26"/>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9">
                  <a:moveTo>
                    <a:pt x="4" y="39"/>
                  </a:moveTo>
                  <a:cubicBezTo>
                    <a:pt x="3" y="39"/>
                    <a:pt x="3" y="39"/>
                    <a:pt x="2" y="39"/>
                  </a:cubicBezTo>
                  <a:cubicBezTo>
                    <a:pt x="0" y="38"/>
                    <a:pt x="0" y="36"/>
                    <a:pt x="1" y="34"/>
                  </a:cubicBezTo>
                  <a:cubicBezTo>
                    <a:pt x="19" y="3"/>
                    <a:pt x="19" y="3"/>
                    <a:pt x="19" y="3"/>
                  </a:cubicBezTo>
                  <a:cubicBezTo>
                    <a:pt x="20" y="1"/>
                    <a:pt x="22" y="0"/>
                    <a:pt x="24" y="1"/>
                  </a:cubicBezTo>
                  <a:cubicBezTo>
                    <a:pt x="25" y="2"/>
                    <a:pt x="26" y="4"/>
                    <a:pt x="25" y="6"/>
                  </a:cubicBezTo>
                  <a:cubicBezTo>
                    <a:pt x="7" y="37"/>
                    <a:pt x="7" y="37"/>
                    <a:pt x="7" y="37"/>
                  </a:cubicBezTo>
                  <a:cubicBezTo>
                    <a:pt x="6" y="39"/>
                    <a:pt x="5" y="39"/>
                    <a:pt x="4"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p:nvPr/>
          </p:nvSpPr>
          <p:spPr bwMode="auto">
            <a:xfrm>
              <a:off x="5053892" y="2641385"/>
              <a:ext cx="57209" cy="36777"/>
            </a:xfrm>
            <a:custGeom>
              <a:gdLst>
                <a:gd name="T0" fmla="*/ 4 w 39"/>
                <a:gd name="T1" fmla="*/ 25 h 25"/>
                <a:gd name="T2" fmla="*/ 1 w 39"/>
                <a:gd name="T3" fmla="*/ 24 h 25"/>
                <a:gd name="T4" fmla="*/ 2 w 39"/>
                <a:gd name="T5" fmla="*/ 19 h 25"/>
                <a:gd name="T6" fmla="*/ 34 w 39"/>
                <a:gd name="T7" fmla="*/ 1 h 25"/>
                <a:gd name="T8" fmla="*/ 38 w 39"/>
                <a:gd name="T9" fmla="*/ 2 h 25"/>
                <a:gd name="T10" fmla="*/ 37 w 39"/>
                <a:gd name="T11" fmla="*/ 7 h 25"/>
                <a:gd name="T12" fmla="*/ 6 w 39"/>
                <a:gd name="T13" fmla="*/ 25 h 25"/>
                <a:gd name="T14" fmla="*/ 4 w 39"/>
                <a:gd name="T15" fmla="*/ 25 h 2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4" y="25"/>
                  </a:moveTo>
                  <a:cubicBezTo>
                    <a:pt x="3" y="25"/>
                    <a:pt x="2" y="25"/>
                    <a:pt x="1" y="24"/>
                  </a:cubicBezTo>
                  <a:cubicBezTo>
                    <a:pt x="0" y="22"/>
                    <a:pt x="1" y="20"/>
                    <a:pt x="2" y="19"/>
                  </a:cubicBezTo>
                  <a:cubicBezTo>
                    <a:pt x="34" y="1"/>
                    <a:pt x="34" y="1"/>
                    <a:pt x="34" y="1"/>
                  </a:cubicBezTo>
                  <a:cubicBezTo>
                    <a:pt x="35" y="0"/>
                    <a:pt x="37" y="0"/>
                    <a:pt x="38" y="2"/>
                  </a:cubicBezTo>
                  <a:cubicBezTo>
                    <a:pt x="39" y="4"/>
                    <a:pt x="39" y="6"/>
                    <a:pt x="37" y="7"/>
                  </a:cubicBezTo>
                  <a:cubicBezTo>
                    <a:pt x="6" y="25"/>
                    <a:pt x="6" y="25"/>
                    <a:pt x="6" y="25"/>
                  </a:cubicBezTo>
                  <a:cubicBezTo>
                    <a:pt x="5" y="25"/>
                    <a:pt x="5"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7"/>
            <p:cNvSpPr/>
            <p:nvPr/>
          </p:nvSpPr>
          <p:spPr bwMode="auto">
            <a:xfrm>
              <a:off x="5071872" y="2729650"/>
              <a:ext cx="63747" cy="9807"/>
            </a:xfrm>
            <a:custGeom>
              <a:gdLst>
                <a:gd name="T0" fmla="*/ 40 w 44"/>
                <a:gd name="T1" fmla="*/ 7 h 7"/>
                <a:gd name="T2" fmla="*/ 3 w 44"/>
                <a:gd name="T3" fmla="*/ 7 h 7"/>
                <a:gd name="T4" fmla="*/ 0 w 44"/>
                <a:gd name="T5" fmla="*/ 3 h 7"/>
                <a:gd name="T6" fmla="*/ 3 w 44"/>
                <a:gd name="T7" fmla="*/ 0 h 7"/>
                <a:gd name="T8" fmla="*/ 40 w 44"/>
                <a:gd name="T9" fmla="*/ 0 h 7"/>
                <a:gd name="T10" fmla="*/ 44 w 44"/>
                <a:gd name="T11" fmla="*/ 3 h 7"/>
                <a:gd name="T12" fmla="*/ 40 w 44"/>
                <a:gd name="T13" fmla="*/ 7 h 7"/>
              </a:gdLst>
              <a:cxnLst>
                <a:cxn ang="0">
                  <a:pos x="T0" y="T1"/>
                </a:cxn>
                <a:cxn ang="0">
                  <a:pos x="T2" y="T3"/>
                </a:cxn>
                <a:cxn ang="0">
                  <a:pos x="T4" y="T5"/>
                </a:cxn>
                <a:cxn ang="0">
                  <a:pos x="T6" y="T7"/>
                </a:cxn>
                <a:cxn ang="0">
                  <a:pos x="T8" y="T9"/>
                </a:cxn>
                <a:cxn ang="0">
                  <a:pos x="T10" y="T11"/>
                </a:cxn>
                <a:cxn ang="0">
                  <a:pos x="T12" y="T13"/>
                </a:cxn>
              </a:cxnLst>
              <a:rect l="0" t="0" r="r" b="b"/>
              <a:pathLst>
                <a:path w="44" h="7">
                  <a:moveTo>
                    <a:pt x="40" y="7"/>
                  </a:moveTo>
                  <a:cubicBezTo>
                    <a:pt x="3" y="7"/>
                    <a:pt x="3" y="7"/>
                    <a:pt x="3" y="7"/>
                  </a:cubicBezTo>
                  <a:cubicBezTo>
                    <a:pt x="1" y="7"/>
                    <a:pt x="0" y="5"/>
                    <a:pt x="0" y="3"/>
                  </a:cubicBezTo>
                  <a:cubicBezTo>
                    <a:pt x="0" y="1"/>
                    <a:pt x="1" y="0"/>
                    <a:pt x="3" y="0"/>
                  </a:cubicBezTo>
                  <a:cubicBezTo>
                    <a:pt x="40" y="0"/>
                    <a:pt x="40" y="0"/>
                    <a:pt x="40" y="0"/>
                  </a:cubicBezTo>
                  <a:cubicBezTo>
                    <a:pt x="42" y="0"/>
                    <a:pt x="44" y="1"/>
                    <a:pt x="44" y="3"/>
                  </a:cubicBezTo>
                  <a:cubicBezTo>
                    <a:pt x="44" y="5"/>
                    <a:pt x="42" y="7"/>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8"/>
            <p:cNvSpPr/>
            <p:nvPr/>
          </p:nvSpPr>
          <p:spPr bwMode="auto">
            <a:xfrm>
              <a:off x="5053892" y="2789310"/>
              <a:ext cx="57209" cy="35960"/>
            </a:xfrm>
            <a:custGeom>
              <a:gdLst>
                <a:gd name="T0" fmla="*/ 35 w 39"/>
                <a:gd name="T1" fmla="*/ 25 h 25"/>
                <a:gd name="T2" fmla="*/ 34 w 39"/>
                <a:gd name="T3" fmla="*/ 25 h 25"/>
                <a:gd name="T4" fmla="*/ 2 w 39"/>
                <a:gd name="T5" fmla="*/ 6 h 25"/>
                <a:gd name="T6" fmla="*/ 1 w 39"/>
                <a:gd name="T7" fmla="*/ 2 h 25"/>
                <a:gd name="T8" fmla="*/ 6 w 39"/>
                <a:gd name="T9" fmla="*/ 0 h 25"/>
                <a:gd name="T10" fmla="*/ 37 w 39"/>
                <a:gd name="T11" fmla="*/ 19 h 25"/>
                <a:gd name="T12" fmla="*/ 38 w 39"/>
                <a:gd name="T13" fmla="*/ 23 h 25"/>
                <a:gd name="T14" fmla="*/ 35 w 39"/>
                <a:gd name="T15" fmla="*/ 25 h 2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35" y="25"/>
                  </a:moveTo>
                  <a:cubicBezTo>
                    <a:pt x="35" y="25"/>
                    <a:pt x="34" y="25"/>
                    <a:pt x="34" y="25"/>
                  </a:cubicBezTo>
                  <a:cubicBezTo>
                    <a:pt x="2" y="6"/>
                    <a:pt x="2" y="6"/>
                    <a:pt x="2" y="6"/>
                  </a:cubicBezTo>
                  <a:cubicBezTo>
                    <a:pt x="1" y="6"/>
                    <a:pt x="0" y="3"/>
                    <a:pt x="1" y="2"/>
                  </a:cubicBezTo>
                  <a:cubicBezTo>
                    <a:pt x="2" y="0"/>
                    <a:pt x="4" y="0"/>
                    <a:pt x="6" y="0"/>
                  </a:cubicBezTo>
                  <a:cubicBezTo>
                    <a:pt x="37" y="19"/>
                    <a:pt x="37" y="19"/>
                    <a:pt x="37" y="19"/>
                  </a:cubicBezTo>
                  <a:cubicBezTo>
                    <a:pt x="39" y="20"/>
                    <a:pt x="39" y="22"/>
                    <a:pt x="38" y="23"/>
                  </a:cubicBezTo>
                  <a:cubicBezTo>
                    <a:pt x="38" y="24"/>
                    <a:pt x="37" y="25"/>
                    <a:pt x="3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9"/>
            <p:cNvSpPr/>
            <p:nvPr/>
          </p:nvSpPr>
          <p:spPr bwMode="auto">
            <a:xfrm>
              <a:off x="4863468" y="2577638"/>
              <a:ext cx="37594" cy="57209"/>
            </a:xfrm>
            <a:custGeom>
              <a:gdLst>
                <a:gd name="T0" fmla="*/ 22 w 26"/>
                <a:gd name="T1" fmla="*/ 39 h 39"/>
                <a:gd name="T2" fmla="*/ 19 w 26"/>
                <a:gd name="T3" fmla="*/ 37 h 39"/>
                <a:gd name="T4" fmla="*/ 1 w 26"/>
                <a:gd name="T5" fmla="*/ 6 h 39"/>
                <a:gd name="T6" fmla="*/ 2 w 26"/>
                <a:gd name="T7" fmla="*/ 1 h 39"/>
                <a:gd name="T8" fmla="*/ 7 w 26"/>
                <a:gd name="T9" fmla="*/ 3 h 39"/>
                <a:gd name="T10" fmla="*/ 25 w 26"/>
                <a:gd name="T11" fmla="*/ 34 h 39"/>
                <a:gd name="T12" fmla="*/ 24 w 26"/>
                <a:gd name="T13" fmla="*/ 39 h 39"/>
                <a:gd name="T14" fmla="*/ 22 w 26"/>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9">
                  <a:moveTo>
                    <a:pt x="22" y="39"/>
                  </a:moveTo>
                  <a:cubicBezTo>
                    <a:pt x="21" y="39"/>
                    <a:pt x="20" y="39"/>
                    <a:pt x="19" y="37"/>
                  </a:cubicBezTo>
                  <a:cubicBezTo>
                    <a:pt x="1" y="6"/>
                    <a:pt x="1" y="6"/>
                    <a:pt x="1" y="6"/>
                  </a:cubicBezTo>
                  <a:cubicBezTo>
                    <a:pt x="0" y="4"/>
                    <a:pt x="1" y="2"/>
                    <a:pt x="2" y="1"/>
                  </a:cubicBezTo>
                  <a:cubicBezTo>
                    <a:pt x="4" y="0"/>
                    <a:pt x="6" y="1"/>
                    <a:pt x="7" y="3"/>
                  </a:cubicBezTo>
                  <a:cubicBezTo>
                    <a:pt x="25" y="34"/>
                    <a:pt x="25" y="34"/>
                    <a:pt x="25" y="34"/>
                  </a:cubicBezTo>
                  <a:cubicBezTo>
                    <a:pt x="26" y="36"/>
                    <a:pt x="26" y="38"/>
                    <a:pt x="24" y="39"/>
                  </a:cubicBezTo>
                  <a:cubicBezTo>
                    <a:pt x="23" y="39"/>
                    <a:pt x="23" y="39"/>
                    <a:pt x="22"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0"/>
            <p:cNvSpPr/>
            <p:nvPr/>
          </p:nvSpPr>
          <p:spPr bwMode="auto">
            <a:xfrm>
              <a:off x="4800539" y="2641385"/>
              <a:ext cx="57209" cy="36777"/>
            </a:xfrm>
            <a:custGeom>
              <a:gdLst>
                <a:gd name="T0" fmla="*/ 35 w 39"/>
                <a:gd name="T1" fmla="*/ 25 h 25"/>
                <a:gd name="T2" fmla="*/ 33 w 39"/>
                <a:gd name="T3" fmla="*/ 25 h 25"/>
                <a:gd name="T4" fmla="*/ 2 w 39"/>
                <a:gd name="T5" fmla="*/ 7 h 25"/>
                <a:gd name="T6" fmla="*/ 1 w 39"/>
                <a:gd name="T7" fmla="*/ 2 h 25"/>
                <a:gd name="T8" fmla="*/ 5 w 39"/>
                <a:gd name="T9" fmla="*/ 1 h 25"/>
                <a:gd name="T10" fmla="*/ 37 w 39"/>
                <a:gd name="T11" fmla="*/ 19 h 25"/>
                <a:gd name="T12" fmla="*/ 38 w 39"/>
                <a:gd name="T13" fmla="*/ 24 h 25"/>
                <a:gd name="T14" fmla="*/ 35 w 39"/>
                <a:gd name="T15" fmla="*/ 25 h 2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35" y="25"/>
                  </a:moveTo>
                  <a:cubicBezTo>
                    <a:pt x="34" y="25"/>
                    <a:pt x="34" y="25"/>
                    <a:pt x="33" y="25"/>
                  </a:cubicBezTo>
                  <a:cubicBezTo>
                    <a:pt x="2" y="7"/>
                    <a:pt x="2" y="7"/>
                    <a:pt x="2" y="7"/>
                  </a:cubicBezTo>
                  <a:cubicBezTo>
                    <a:pt x="0" y="6"/>
                    <a:pt x="0" y="4"/>
                    <a:pt x="1" y="2"/>
                  </a:cubicBezTo>
                  <a:cubicBezTo>
                    <a:pt x="2" y="0"/>
                    <a:pt x="4" y="0"/>
                    <a:pt x="5" y="1"/>
                  </a:cubicBezTo>
                  <a:cubicBezTo>
                    <a:pt x="37" y="19"/>
                    <a:pt x="37" y="19"/>
                    <a:pt x="37" y="19"/>
                  </a:cubicBezTo>
                  <a:cubicBezTo>
                    <a:pt x="38" y="20"/>
                    <a:pt x="39" y="22"/>
                    <a:pt x="38" y="24"/>
                  </a:cubicBezTo>
                  <a:cubicBezTo>
                    <a:pt x="37" y="25"/>
                    <a:pt x="36" y="25"/>
                    <a:pt x="3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1"/>
            <p:cNvSpPr/>
            <p:nvPr/>
          </p:nvSpPr>
          <p:spPr bwMode="auto">
            <a:xfrm>
              <a:off x="4777655" y="2729650"/>
              <a:ext cx="62112" cy="9807"/>
            </a:xfrm>
            <a:custGeom>
              <a:gdLst>
                <a:gd name="T0" fmla="*/ 40 w 43"/>
                <a:gd name="T1" fmla="*/ 7 h 7"/>
                <a:gd name="T2" fmla="*/ 4 w 43"/>
                <a:gd name="T3" fmla="*/ 7 h 7"/>
                <a:gd name="T4" fmla="*/ 0 w 43"/>
                <a:gd name="T5" fmla="*/ 3 h 7"/>
                <a:gd name="T6" fmla="*/ 4 w 43"/>
                <a:gd name="T7" fmla="*/ 0 h 7"/>
                <a:gd name="T8" fmla="*/ 40 w 43"/>
                <a:gd name="T9" fmla="*/ 0 h 7"/>
                <a:gd name="T10" fmla="*/ 43 w 43"/>
                <a:gd name="T11" fmla="*/ 3 h 7"/>
                <a:gd name="T12" fmla="*/ 40 w 43"/>
                <a:gd name="T13" fmla="*/ 7 h 7"/>
              </a:gdLst>
              <a:cxnLst>
                <a:cxn ang="0">
                  <a:pos x="T0" y="T1"/>
                </a:cxn>
                <a:cxn ang="0">
                  <a:pos x="T2" y="T3"/>
                </a:cxn>
                <a:cxn ang="0">
                  <a:pos x="T4" y="T5"/>
                </a:cxn>
                <a:cxn ang="0">
                  <a:pos x="T6" y="T7"/>
                </a:cxn>
                <a:cxn ang="0">
                  <a:pos x="T8" y="T9"/>
                </a:cxn>
                <a:cxn ang="0">
                  <a:pos x="T10" y="T11"/>
                </a:cxn>
                <a:cxn ang="0">
                  <a:pos x="T12" y="T13"/>
                </a:cxn>
              </a:cxnLst>
              <a:rect l="0" t="0" r="r" b="b"/>
              <a:pathLst>
                <a:path w="43" h="7">
                  <a:moveTo>
                    <a:pt x="40" y="7"/>
                  </a:moveTo>
                  <a:cubicBezTo>
                    <a:pt x="4" y="7"/>
                    <a:pt x="4" y="7"/>
                    <a:pt x="4" y="7"/>
                  </a:cubicBezTo>
                  <a:cubicBezTo>
                    <a:pt x="2" y="7"/>
                    <a:pt x="0" y="5"/>
                    <a:pt x="0" y="3"/>
                  </a:cubicBezTo>
                  <a:cubicBezTo>
                    <a:pt x="0" y="1"/>
                    <a:pt x="2" y="0"/>
                    <a:pt x="4" y="0"/>
                  </a:cubicBezTo>
                  <a:cubicBezTo>
                    <a:pt x="40" y="0"/>
                    <a:pt x="40" y="0"/>
                    <a:pt x="40" y="0"/>
                  </a:cubicBezTo>
                  <a:cubicBezTo>
                    <a:pt x="42" y="0"/>
                    <a:pt x="43" y="1"/>
                    <a:pt x="43" y="3"/>
                  </a:cubicBezTo>
                  <a:cubicBezTo>
                    <a:pt x="43" y="5"/>
                    <a:pt x="42" y="7"/>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2"/>
            <p:cNvSpPr/>
            <p:nvPr/>
          </p:nvSpPr>
          <p:spPr bwMode="auto">
            <a:xfrm>
              <a:off x="4800539" y="2789310"/>
              <a:ext cx="57209" cy="35960"/>
            </a:xfrm>
            <a:custGeom>
              <a:gdLst>
                <a:gd name="T0" fmla="*/ 4 w 39"/>
                <a:gd name="T1" fmla="*/ 25 h 25"/>
                <a:gd name="T2" fmla="*/ 1 w 39"/>
                <a:gd name="T3" fmla="*/ 23 h 25"/>
                <a:gd name="T4" fmla="*/ 2 w 39"/>
                <a:gd name="T5" fmla="*/ 19 h 25"/>
                <a:gd name="T6" fmla="*/ 33 w 39"/>
                <a:gd name="T7" fmla="*/ 1 h 25"/>
                <a:gd name="T8" fmla="*/ 38 w 39"/>
                <a:gd name="T9" fmla="*/ 2 h 25"/>
                <a:gd name="T10" fmla="*/ 37 w 39"/>
                <a:gd name="T11" fmla="*/ 6 h 25"/>
                <a:gd name="T12" fmla="*/ 5 w 39"/>
                <a:gd name="T13" fmla="*/ 25 h 25"/>
                <a:gd name="T14" fmla="*/ 4 w 39"/>
                <a:gd name="T15" fmla="*/ 25 h 2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5">
                  <a:moveTo>
                    <a:pt x="4" y="25"/>
                  </a:moveTo>
                  <a:cubicBezTo>
                    <a:pt x="3" y="25"/>
                    <a:pt x="1" y="24"/>
                    <a:pt x="1" y="23"/>
                  </a:cubicBezTo>
                  <a:cubicBezTo>
                    <a:pt x="0" y="22"/>
                    <a:pt x="0" y="20"/>
                    <a:pt x="2" y="19"/>
                  </a:cubicBezTo>
                  <a:cubicBezTo>
                    <a:pt x="33" y="1"/>
                    <a:pt x="33" y="1"/>
                    <a:pt x="33" y="1"/>
                  </a:cubicBezTo>
                  <a:cubicBezTo>
                    <a:pt x="35" y="0"/>
                    <a:pt x="37" y="0"/>
                    <a:pt x="38" y="2"/>
                  </a:cubicBezTo>
                  <a:cubicBezTo>
                    <a:pt x="39" y="3"/>
                    <a:pt x="38" y="6"/>
                    <a:pt x="37" y="6"/>
                  </a:cubicBezTo>
                  <a:cubicBezTo>
                    <a:pt x="5" y="25"/>
                    <a:pt x="5" y="25"/>
                    <a:pt x="5" y="25"/>
                  </a:cubicBezTo>
                  <a:cubicBezTo>
                    <a:pt x="5" y="25"/>
                    <a:pt x="4"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3"/>
            <p:cNvSpPr>
              <a:spLocks noEditPoints="1"/>
            </p:cNvSpPr>
            <p:nvPr/>
          </p:nvSpPr>
          <p:spPr bwMode="auto">
            <a:xfrm>
              <a:off x="4860199" y="2633212"/>
              <a:ext cx="191241" cy="228835"/>
            </a:xfrm>
            <a:custGeom>
              <a:gdLst>
                <a:gd name="T0" fmla="*/ 96 w 131"/>
                <a:gd name="T1" fmla="*/ 157 h 157"/>
                <a:gd name="T2" fmla="*/ 96 w 131"/>
                <a:gd name="T3" fmla="*/ 157 h 157"/>
                <a:gd name="T4" fmla="*/ 35 w 131"/>
                <a:gd name="T5" fmla="*/ 157 h 157"/>
                <a:gd name="T6" fmla="*/ 29 w 131"/>
                <a:gd name="T7" fmla="*/ 152 h 157"/>
                <a:gd name="T8" fmla="*/ 29 w 131"/>
                <a:gd name="T9" fmla="*/ 151 h 157"/>
                <a:gd name="T10" fmla="*/ 25 w 131"/>
                <a:gd name="T11" fmla="*/ 129 h 157"/>
                <a:gd name="T12" fmla="*/ 0 w 131"/>
                <a:gd name="T13" fmla="*/ 66 h 157"/>
                <a:gd name="T14" fmla="*/ 66 w 131"/>
                <a:gd name="T15" fmla="*/ 0 h 157"/>
                <a:gd name="T16" fmla="*/ 131 w 131"/>
                <a:gd name="T17" fmla="*/ 66 h 157"/>
                <a:gd name="T18" fmla="*/ 106 w 131"/>
                <a:gd name="T19" fmla="*/ 129 h 157"/>
                <a:gd name="T20" fmla="*/ 102 w 131"/>
                <a:gd name="T21" fmla="*/ 151 h 157"/>
                <a:gd name="T22" fmla="*/ 102 w 131"/>
                <a:gd name="T23" fmla="*/ 152 h 157"/>
                <a:gd name="T24" fmla="*/ 96 w 131"/>
                <a:gd name="T25" fmla="*/ 157 h 157"/>
                <a:gd name="T26" fmla="*/ 35 w 131"/>
                <a:gd name="T27" fmla="*/ 146 h 157"/>
                <a:gd name="T28" fmla="*/ 29 w 131"/>
                <a:gd name="T29" fmla="*/ 151 h 157"/>
                <a:gd name="T30" fmla="*/ 35 w 131"/>
                <a:gd name="T31" fmla="*/ 146 h 157"/>
                <a:gd name="T32" fmla="*/ 97 w 131"/>
                <a:gd name="T33" fmla="*/ 146 h 157"/>
                <a:gd name="T34" fmla="*/ 99 w 131"/>
                <a:gd name="T35" fmla="*/ 147 h 157"/>
                <a:gd name="T36" fmla="*/ 97 w 131"/>
                <a:gd name="T37" fmla="*/ 146 h 157"/>
                <a:gd name="T38" fmla="*/ 41 w 131"/>
                <a:gd name="T39" fmla="*/ 146 h 157"/>
                <a:gd name="T40" fmla="*/ 90 w 131"/>
                <a:gd name="T41" fmla="*/ 146 h 157"/>
                <a:gd name="T42" fmla="*/ 91 w 131"/>
                <a:gd name="T43" fmla="*/ 141 h 157"/>
                <a:gd name="T44" fmla="*/ 97 w 131"/>
                <a:gd name="T45" fmla="*/ 122 h 157"/>
                <a:gd name="T46" fmla="*/ 120 w 131"/>
                <a:gd name="T47" fmla="*/ 66 h 157"/>
                <a:gd name="T48" fmla="*/ 66 w 131"/>
                <a:gd name="T49" fmla="*/ 12 h 157"/>
                <a:gd name="T50" fmla="*/ 11 w 131"/>
                <a:gd name="T51" fmla="*/ 66 h 157"/>
                <a:gd name="T52" fmla="*/ 34 w 131"/>
                <a:gd name="T53" fmla="*/ 122 h 157"/>
                <a:gd name="T54" fmla="*/ 40 w 131"/>
                <a:gd name="T55" fmla="*/ 141 h 157"/>
                <a:gd name="T56" fmla="*/ 41 w 131"/>
                <a:gd name="T57" fmla="*/ 146 h 1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57">
                  <a:moveTo>
                    <a:pt x="96" y="157"/>
                  </a:moveTo>
                  <a:cubicBezTo>
                    <a:pt x="96" y="157"/>
                    <a:pt x="96" y="157"/>
                    <a:pt x="96" y="157"/>
                  </a:cubicBezTo>
                  <a:cubicBezTo>
                    <a:pt x="35" y="157"/>
                    <a:pt x="35" y="157"/>
                    <a:pt x="35" y="157"/>
                  </a:cubicBezTo>
                  <a:cubicBezTo>
                    <a:pt x="32" y="157"/>
                    <a:pt x="29" y="155"/>
                    <a:pt x="29" y="152"/>
                  </a:cubicBezTo>
                  <a:cubicBezTo>
                    <a:pt x="29" y="151"/>
                    <a:pt x="29" y="151"/>
                    <a:pt x="29" y="151"/>
                  </a:cubicBezTo>
                  <a:cubicBezTo>
                    <a:pt x="30" y="147"/>
                    <a:pt x="29" y="134"/>
                    <a:pt x="25" y="129"/>
                  </a:cubicBezTo>
                  <a:cubicBezTo>
                    <a:pt x="0" y="97"/>
                    <a:pt x="0" y="67"/>
                    <a:pt x="0" y="66"/>
                  </a:cubicBezTo>
                  <a:cubicBezTo>
                    <a:pt x="0" y="30"/>
                    <a:pt x="29" y="0"/>
                    <a:pt x="66" y="0"/>
                  </a:cubicBezTo>
                  <a:cubicBezTo>
                    <a:pt x="102" y="0"/>
                    <a:pt x="131" y="30"/>
                    <a:pt x="131" y="66"/>
                  </a:cubicBezTo>
                  <a:cubicBezTo>
                    <a:pt x="131" y="67"/>
                    <a:pt x="131" y="97"/>
                    <a:pt x="106" y="129"/>
                  </a:cubicBezTo>
                  <a:cubicBezTo>
                    <a:pt x="102" y="134"/>
                    <a:pt x="102" y="147"/>
                    <a:pt x="102" y="151"/>
                  </a:cubicBezTo>
                  <a:cubicBezTo>
                    <a:pt x="102" y="151"/>
                    <a:pt x="102" y="151"/>
                    <a:pt x="102" y="152"/>
                  </a:cubicBezTo>
                  <a:cubicBezTo>
                    <a:pt x="102" y="155"/>
                    <a:pt x="99" y="157"/>
                    <a:pt x="96" y="157"/>
                  </a:cubicBezTo>
                  <a:close/>
                  <a:moveTo>
                    <a:pt x="35" y="146"/>
                  </a:moveTo>
                  <a:cubicBezTo>
                    <a:pt x="32" y="146"/>
                    <a:pt x="30" y="148"/>
                    <a:pt x="29" y="151"/>
                  </a:cubicBezTo>
                  <a:cubicBezTo>
                    <a:pt x="30" y="148"/>
                    <a:pt x="32" y="146"/>
                    <a:pt x="35" y="146"/>
                  </a:cubicBezTo>
                  <a:close/>
                  <a:moveTo>
                    <a:pt x="97" y="146"/>
                  </a:moveTo>
                  <a:cubicBezTo>
                    <a:pt x="98" y="146"/>
                    <a:pt x="99" y="146"/>
                    <a:pt x="99" y="147"/>
                  </a:cubicBezTo>
                  <a:cubicBezTo>
                    <a:pt x="99" y="146"/>
                    <a:pt x="98" y="146"/>
                    <a:pt x="97" y="146"/>
                  </a:cubicBezTo>
                  <a:close/>
                  <a:moveTo>
                    <a:pt x="41" y="146"/>
                  </a:moveTo>
                  <a:cubicBezTo>
                    <a:pt x="90" y="146"/>
                    <a:pt x="90" y="146"/>
                    <a:pt x="90" y="146"/>
                  </a:cubicBezTo>
                  <a:cubicBezTo>
                    <a:pt x="90" y="143"/>
                    <a:pt x="91" y="141"/>
                    <a:pt x="91" y="141"/>
                  </a:cubicBezTo>
                  <a:cubicBezTo>
                    <a:pt x="91" y="133"/>
                    <a:pt x="94" y="126"/>
                    <a:pt x="97" y="122"/>
                  </a:cubicBezTo>
                  <a:cubicBezTo>
                    <a:pt x="119" y="93"/>
                    <a:pt x="120" y="67"/>
                    <a:pt x="120" y="66"/>
                  </a:cubicBezTo>
                  <a:cubicBezTo>
                    <a:pt x="120" y="36"/>
                    <a:pt x="96" y="12"/>
                    <a:pt x="66" y="12"/>
                  </a:cubicBezTo>
                  <a:cubicBezTo>
                    <a:pt x="36" y="12"/>
                    <a:pt x="11" y="36"/>
                    <a:pt x="11" y="66"/>
                  </a:cubicBezTo>
                  <a:cubicBezTo>
                    <a:pt x="11" y="67"/>
                    <a:pt x="12" y="93"/>
                    <a:pt x="34" y="122"/>
                  </a:cubicBezTo>
                  <a:cubicBezTo>
                    <a:pt x="38" y="126"/>
                    <a:pt x="40" y="133"/>
                    <a:pt x="40" y="141"/>
                  </a:cubicBezTo>
                  <a:cubicBezTo>
                    <a:pt x="40" y="141"/>
                    <a:pt x="41" y="143"/>
                    <a:pt x="41"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4"/>
            <p:cNvSpPr/>
            <p:nvPr/>
          </p:nvSpPr>
          <p:spPr bwMode="auto">
            <a:xfrm>
              <a:off x="4905149" y="2863682"/>
              <a:ext cx="100524" cy="17163"/>
            </a:xfrm>
            <a:custGeom>
              <a:gdLst>
                <a:gd name="T0" fmla="*/ 63 w 69"/>
                <a:gd name="T1" fmla="*/ 12 h 12"/>
                <a:gd name="T2" fmla="*/ 6 w 69"/>
                <a:gd name="T3" fmla="*/ 12 h 12"/>
                <a:gd name="T4" fmla="*/ 0 w 69"/>
                <a:gd name="T5" fmla="*/ 6 h 12"/>
                <a:gd name="T6" fmla="*/ 6 w 69"/>
                <a:gd name="T7" fmla="*/ 0 h 12"/>
                <a:gd name="T8" fmla="*/ 63 w 69"/>
                <a:gd name="T9" fmla="*/ 0 h 12"/>
                <a:gd name="T10" fmla="*/ 69 w 69"/>
                <a:gd name="T11" fmla="*/ 6 h 12"/>
                <a:gd name="T12" fmla="*/ 63 w 69"/>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69" h="12">
                  <a:moveTo>
                    <a:pt x="63" y="12"/>
                  </a:moveTo>
                  <a:cubicBezTo>
                    <a:pt x="6" y="12"/>
                    <a:pt x="6" y="12"/>
                    <a:pt x="6" y="12"/>
                  </a:cubicBezTo>
                  <a:cubicBezTo>
                    <a:pt x="3" y="12"/>
                    <a:pt x="0" y="9"/>
                    <a:pt x="0" y="6"/>
                  </a:cubicBezTo>
                  <a:cubicBezTo>
                    <a:pt x="0" y="3"/>
                    <a:pt x="3" y="0"/>
                    <a:pt x="6" y="0"/>
                  </a:cubicBezTo>
                  <a:cubicBezTo>
                    <a:pt x="63" y="0"/>
                    <a:pt x="63" y="0"/>
                    <a:pt x="63" y="0"/>
                  </a:cubicBezTo>
                  <a:cubicBezTo>
                    <a:pt x="66" y="0"/>
                    <a:pt x="69" y="3"/>
                    <a:pt x="69" y="6"/>
                  </a:cubicBezTo>
                  <a:cubicBezTo>
                    <a:pt x="69" y="9"/>
                    <a:pt x="66" y="12"/>
                    <a:pt x="6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5"/>
            <p:cNvSpPr/>
            <p:nvPr/>
          </p:nvSpPr>
          <p:spPr bwMode="auto">
            <a:xfrm>
              <a:off x="4911687" y="2880844"/>
              <a:ext cx="88265" cy="17980"/>
            </a:xfrm>
            <a:custGeom>
              <a:gdLst>
                <a:gd name="T0" fmla="*/ 55 w 61"/>
                <a:gd name="T1" fmla="*/ 12 h 12"/>
                <a:gd name="T2" fmla="*/ 6 w 61"/>
                <a:gd name="T3" fmla="*/ 12 h 12"/>
                <a:gd name="T4" fmla="*/ 0 w 61"/>
                <a:gd name="T5" fmla="*/ 6 h 12"/>
                <a:gd name="T6" fmla="*/ 6 w 61"/>
                <a:gd name="T7" fmla="*/ 0 h 12"/>
                <a:gd name="T8" fmla="*/ 55 w 61"/>
                <a:gd name="T9" fmla="*/ 0 h 12"/>
                <a:gd name="T10" fmla="*/ 61 w 61"/>
                <a:gd name="T11" fmla="*/ 6 h 12"/>
                <a:gd name="T12" fmla="*/ 55 w 61"/>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61"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1" y="3"/>
                    <a:pt x="61" y="6"/>
                  </a:cubicBezTo>
                  <a:cubicBezTo>
                    <a:pt x="61" y="9"/>
                    <a:pt x="58" y="12"/>
                    <a:pt x="5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
            <p:cNvSpPr/>
            <p:nvPr/>
          </p:nvSpPr>
          <p:spPr bwMode="auto">
            <a:xfrm>
              <a:off x="4923129" y="2898824"/>
              <a:ext cx="67016" cy="17163"/>
            </a:xfrm>
            <a:custGeom>
              <a:gdLst>
                <a:gd name="T0" fmla="*/ 40 w 46"/>
                <a:gd name="T1" fmla="*/ 12 h 12"/>
                <a:gd name="T2" fmla="*/ 5 w 46"/>
                <a:gd name="T3" fmla="*/ 12 h 12"/>
                <a:gd name="T4" fmla="*/ 0 w 46"/>
                <a:gd name="T5" fmla="*/ 6 h 12"/>
                <a:gd name="T6" fmla="*/ 5 w 46"/>
                <a:gd name="T7" fmla="*/ 0 h 12"/>
                <a:gd name="T8" fmla="*/ 40 w 46"/>
                <a:gd name="T9" fmla="*/ 0 h 12"/>
                <a:gd name="T10" fmla="*/ 46 w 46"/>
                <a:gd name="T11" fmla="*/ 6 h 12"/>
                <a:gd name="T12" fmla="*/ 40 w 4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46" h="12">
                  <a:moveTo>
                    <a:pt x="40" y="12"/>
                  </a:moveTo>
                  <a:cubicBezTo>
                    <a:pt x="5" y="12"/>
                    <a:pt x="5" y="12"/>
                    <a:pt x="5" y="12"/>
                  </a:cubicBezTo>
                  <a:cubicBezTo>
                    <a:pt x="2" y="12"/>
                    <a:pt x="0" y="9"/>
                    <a:pt x="0" y="6"/>
                  </a:cubicBezTo>
                  <a:cubicBezTo>
                    <a:pt x="0" y="3"/>
                    <a:pt x="2" y="0"/>
                    <a:pt x="5" y="0"/>
                  </a:cubicBezTo>
                  <a:cubicBezTo>
                    <a:pt x="40" y="0"/>
                    <a:pt x="40" y="0"/>
                    <a:pt x="40" y="0"/>
                  </a:cubicBezTo>
                  <a:cubicBezTo>
                    <a:pt x="43" y="0"/>
                    <a:pt x="46" y="3"/>
                    <a:pt x="46" y="6"/>
                  </a:cubicBezTo>
                  <a:cubicBezTo>
                    <a:pt x="46" y="9"/>
                    <a:pt x="43" y="12"/>
                    <a:pt x="4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文本框 2"/>
            <p:cNvSpPr txBox="1"/>
            <p:nvPr/>
          </p:nvSpPr>
          <p:spPr>
            <a:xfrm>
              <a:off x="4941926" y="2634495"/>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25" name="组合 124"/>
          <p:cNvGrpSpPr/>
          <p:nvPr/>
        </p:nvGrpSpPr>
        <p:grpSpPr>
          <a:xfrm>
            <a:off x="4590500" y="1877238"/>
            <a:ext cx="1601494" cy="737994"/>
            <a:chOff x="4590500" y="1877238"/>
            <a:chExt cx="1601494" cy="737994"/>
          </a:xfrm>
        </p:grpSpPr>
        <p:sp>
          <p:nvSpPr>
            <p:cNvPr id="71" name="Freeform 30"/>
            <p:cNvSpPr/>
            <p:nvPr/>
          </p:nvSpPr>
          <p:spPr bwMode="auto">
            <a:xfrm>
              <a:off x="4590500" y="1877238"/>
              <a:ext cx="1514399" cy="737994"/>
            </a:xfrm>
            <a:custGeom>
              <a:gdLst>
                <a:gd name="T0" fmla="*/ 0 w 1039"/>
                <a:gd name="T1" fmla="*/ 107 h 506"/>
                <a:gd name="T2" fmla="*/ 108 w 1039"/>
                <a:gd name="T3" fmla="*/ 0 h 506"/>
                <a:gd name="T4" fmla="*/ 932 w 1039"/>
                <a:gd name="T5" fmla="*/ 0 h 506"/>
                <a:gd name="T6" fmla="*/ 1039 w 1039"/>
                <a:gd name="T7" fmla="*/ 107 h 506"/>
                <a:gd name="T8" fmla="*/ 1039 w 1039"/>
                <a:gd name="T9" fmla="*/ 270 h 506"/>
                <a:gd name="T10" fmla="*/ 932 w 1039"/>
                <a:gd name="T11" fmla="*/ 377 h 506"/>
                <a:gd name="T12" fmla="*/ 182 w 1039"/>
                <a:gd name="T13" fmla="*/ 377 h 506"/>
                <a:gd name="T14" fmla="*/ 138 w 1039"/>
                <a:gd name="T15" fmla="*/ 377 h 506"/>
                <a:gd name="T16" fmla="*/ 0 w 1039"/>
                <a:gd name="T17" fmla="*/ 506 h 506"/>
                <a:gd name="T18" fmla="*/ 0 w 1039"/>
                <a:gd name="T19" fmla="*/ 281 h 506"/>
                <a:gd name="T20" fmla="*/ 1 w 1039"/>
                <a:gd name="T21" fmla="*/ 281 h 506"/>
                <a:gd name="T22" fmla="*/ 0 w 1039"/>
                <a:gd name="T23" fmla="*/ 270 h 506"/>
                <a:gd name="T24" fmla="*/ 0 w 1039"/>
                <a:gd name="T25" fmla="*/ 107 h 50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9" h="506">
                  <a:moveTo>
                    <a:pt x="0" y="107"/>
                  </a:moveTo>
                  <a:cubicBezTo>
                    <a:pt x="0" y="48"/>
                    <a:pt x="48" y="0"/>
                    <a:pt x="108" y="0"/>
                  </a:cubicBezTo>
                  <a:cubicBezTo>
                    <a:pt x="932" y="0"/>
                    <a:pt x="932" y="0"/>
                    <a:pt x="932" y="0"/>
                  </a:cubicBezTo>
                  <a:cubicBezTo>
                    <a:pt x="992" y="0"/>
                    <a:pt x="1039" y="48"/>
                    <a:pt x="1039" y="107"/>
                  </a:cubicBezTo>
                  <a:cubicBezTo>
                    <a:pt x="1039" y="270"/>
                    <a:pt x="1039" y="270"/>
                    <a:pt x="1039" y="270"/>
                  </a:cubicBezTo>
                  <a:cubicBezTo>
                    <a:pt x="1039" y="329"/>
                    <a:pt x="992" y="377"/>
                    <a:pt x="932" y="377"/>
                  </a:cubicBezTo>
                  <a:cubicBezTo>
                    <a:pt x="182" y="377"/>
                    <a:pt x="182" y="377"/>
                    <a:pt x="182" y="377"/>
                  </a:cubicBezTo>
                  <a:cubicBezTo>
                    <a:pt x="138" y="377"/>
                    <a:pt x="138" y="377"/>
                    <a:pt x="138" y="377"/>
                  </a:cubicBezTo>
                  <a:cubicBezTo>
                    <a:pt x="65" y="377"/>
                    <a:pt x="5" y="434"/>
                    <a:pt x="0" y="506"/>
                  </a:cubicBezTo>
                  <a:cubicBezTo>
                    <a:pt x="0" y="281"/>
                    <a:pt x="0" y="281"/>
                    <a:pt x="0" y="281"/>
                  </a:cubicBezTo>
                  <a:cubicBezTo>
                    <a:pt x="1" y="281"/>
                    <a:pt x="1" y="281"/>
                    <a:pt x="1" y="281"/>
                  </a:cubicBezTo>
                  <a:cubicBezTo>
                    <a:pt x="1" y="277"/>
                    <a:pt x="0" y="274"/>
                    <a:pt x="0" y="270"/>
                  </a:cubicBezTo>
                  <a:lnTo>
                    <a:pt x="0" y="107"/>
                  </a:lnTo>
                  <a:close/>
                </a:path>
              </a:pathLst>
            </a:custGeom>
            <a:solidFill>
              <a:srgbClr val="828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1"/>
            <p:cNvSpPr/>
            <p:nvPr/>
          </p:nvSpPr>
          <p:spPr bwMode="auto">
            <a:xfrm>
              <a:off x="4705736" y="1976128"/>
              <a:ext cx="241912" cy="244364"/>
            </a:xfrm>
            <a:custGeom>
              <a:gdLst>
                <a:gd name="T0" fmla="*/ 122 w 166"/>
                <a:gd name="T1" fmla="*/ 9 h 167"/>
                <a:gd name="T2" fmla="*/ 155 w 166"/>
                <a:gd name="T3" fmla="*/ 75 h 167"/>
                <a:gd name="T4" fmla="*/ 74 w 166"/>
                <a:gd name="T5" fmla="*/ 156 h 167"/>
                <a:gd name="T6" fmla="*/ 9 w 166"/>
                <a:gd name="T7" fmla="*/ 124 h 167"/>
                <a:gd name="T8" fmla="*/ 0 w 166"/>
                <a:gd name="T9" fmla="*/ 130 h 167"/>
                <a:gd name="T10" fmla="*/ 74 w 166"/>
                <a:gd name="T11" fmla="*/ 167 h 167"/>
                <a:gd name="T12" fmla="*/ 166 w 166"/>
                <a:gd name="T13" fmla="*/ 75 h 167"/>
                <a:gd name="T14" fmla="*/ 128 w 166"/>
                <a:gd name="T15" fmla="*/ 0 h 167"/>
                <a:gd name="T16" fmla="*/ 122 w 166"/>
                <a:gd name="T17" fmla="*/ 9 h 1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67">
                  <a:moveTo>
                    <a:pt x="122" y="9"/>
                  </a:moveTo>
                  <a:cubicBezTo>
                    <a:pt x="142" y="24"/>
                    <a:pt x="155" y="48"/>
                    <a:pt x="155" y="75"/>
                  </a:cubicBezTo>
                  <a:cubicBezTo>
                    <a:pt x="155" y="120"/>
                    <a:pt x="118" y="156"/>
                    <a:pt x="74" y="156"/>
                  </a:cubicBezTo>
                  <a:cubicBezTo>
                    <a:pt x="47" y="156"/>
                    <a:pt x="24" y="143"/>
                    <a:pt x="9" y="124"/>
                  </a:cubicBezTo>
                  <a:cubicBezTo>
                    <a:pt x="0" y="130"/>
                    <a:pt x="0" y="130"/>
                    <a:pt x="0" y="130"/>
                  </a:cubicBezTo>
                  <a:cubicBezTo>
                    <a:pt x="17" y="152"/>
                    <a:pt x="44" y="167"/>
                    <a:pt x="74" y="167"/>
                  </a:cubicBezTo>
                  <a:cubicBezTo>
                    <a:pt x="124" y="167"/>
                    <a:pt x="166" y="125"/>
                    <a:pt x="166" y="75"/>
                  </a:cubicBezTo>
                  <a:cubicBezTo>
                    <a:pt x="166" y="44"/>
                    <a:pt x="151" y="17"/>
                    <a:pt x="128" y="0"/>
                  </a:cubicBezTo>
                  <a:lnTo>
                    <a:pt x="12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a:spLocks noEditPoints="1"/>
            </p:cNvSpPr>
            <p:nvPr/>
          </p:nvSpPr>
          <p:spPr bwMode="auto">
            <a:xfrm>
              <a:off x="4709005" y="1981032"/>
              <a:ext cx="212490" cy="212490"/>
            </a:xfrm>
            <a:custGeom>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43 h 146"/>
                <a:gd name="T12" fmla="*/ 3 w 146"/>
                <a:gd name="T13" fmla="*/ 73 h 146"/>
                <a:gd name="T14" fmla="*/ 73 w 146"/>
                <a:gd name="T15" fmla="*/ 4 h 146"/>
                <a:gd name="T16" fmla="*/ 142 w 146"/>
                <a:gd name="T17" fmla="*/ 73 h 146"/>
                <a:gd name="T18" fmla="*/ 73 w 146"/>
                <a:gd name="T19" fmla="*/ 143 h 1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2" y="0"/>
                    <a:pt x="0" y="33"/>
                    <a:pt x="0" y="73"/>
                  </a:cubicBezTo>
                  <a:cubicBezTo>
                    <a:pt x="0" y="114"/>
                    <a:pt x="32" y="146"/>
                    <a:pt x="73" y="146"/>
                  </a:cubicBezTo>
                  <a:cubicBezTo>
                    <a:pt x="113" y="146"/>
                    <a:pt x="146" y="114"/>
                    <a:pt x="146" y="73"/>
                  </a:cubicBezTo>
                  <a:cubicBezTo>
                    <a:pt x="146" y="33"/>
                    <a:pt x="113" y="0"/>
                    <a:pt x="73" y="0"/>
                  </a:cubicBezTo>
                  <a:close/>
                  <a:moveTo>
                    <a:pt x="73" y="143"/>
                  </a:moveTo>
                  <a:cubicBezTo>
                    <a:pt x="34" y="143"/>
                    <a:pt x="3" y="112"/>
                    <a:pt x="3" y="73"/>
                  </a:cubicBezTo>
                  <a:cubicBezTo>
                    <a:pt x="3" y="35"/>
                    <a:pt x="34" y="4"/>
                    <a:pt x="73" y="4"/>
                  </a:cubicBezTo>
                  <a:cubicBezTo>
                    <a:pt x="111" y="4"/>
                    <a:pt x="142" y="35"/>
                    <a:pt x="142" y="73"/>
                  </a:cubicBezTo>
                  <a:cubicBezTo>
                    <a:pt x="142" y="112"/>
                    <a:pt x="111" y="143"/>
                    <a:pt x="73"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nvSpPr>
          <p:spPr bwMode="auto">
            <a:xfrm>
              <a:off x="4703284" y="1985118"/>
              <a:ext cx="238642" cy="210038"/>
            </a:xfrm>
            <a:custGeom>
              <a:gdLst>
                <a:gd name="T0" fmla="*/ 47 w 164"/>
                <a:gd name="T1" fmla="*/ 11 h 144"/>
                <a:gd name="T2" fmla="*/ 44 w 164"/>
                <a:gd name="T3" fmla="*/ 17 h 144"/>
                <a:gd name="T4" fmla="*/ 41 w 164"/>
                <a:gd name="T5" fmla="*/ 21 h 144"/>
                <a:gd name="T6" fmla="*/ 38 w 164"/>
                <a:gd name="T7" fmla="*/ 19 h 144"/>
                <a:gd name="T8" fmla="*/ 38 w 164"/>
                <a:gd name="T9" fmla="*/ 24 h 144"/>
                <a:gd name="T10" fmla="*/ 30 w 164"/>
                <a:gd name="T11" fmla="*/ 25 h 144"/>
                <a:gd name="T12" fmla="*/ 26 w 164"/>
                <a:gd name="T13" fmla="*/ 30 h 144"/>
                <a:gd name="T14" fmla="*/ 19 w 164"/>
                <a:gd name="T15" fmla="*/ 39 h 144"/>
                <a:gd name="T16" fmla="*/ 15 w 164"/>
                <a:gd name="T17" fmla="*/ 44 h 144"/>
                <a:gd name="T18" fmla="*/ 19 w 164"/>
                <a:gd name="T19" fmla="*/ 48 h 144"/>
                <a:gd name="T20" fmla="*/ 19 w 164"/>
                <a:gd name="T21" fmla="*/ 51 h 144"/>
                <a:gd name="T22" fmla="*/ 16 w 164"/>
                <a:gd name="T23" fmla="*/ 47 h 144"/>
                <a:gd name="T24" fmla="*/ 13 w 164"/>
                <a:gd name="T25" fmla="*/ 44 h 144"/>
                <a:gd name="T26" fmla="*/ 12 w 164"/>
                <a:gd name="T27" fmla="*/ 50 h 144"/>
                <a:gd name="T28" fmla="*/ 12 w 164"/>
                <a:gd name="T29" fmla="*/ 60 h 144"/>
                <a:gd name="T30" fmla="*/ 17 w 164"/>
                <a:gd name="T31" fmla="*/ 58 h 144"/>
                <a:gd name="T32" fmla="*/ 23 w 164"/>
                <a:gd name="T33" fmla="*/ 64 h 144"/>
                <a:gd name="T34" fmla="*/ 29 w 164"/>
                <a:gd name="T35" fmla="*/ 71 h 144"/>
                <a:gd name="T36" fmla="*/ 36 w 164"/>
                <a:gd name="T37" fmla="*/ 76 h 144"/>
                <a:gd name="T38" fmla="*/ 44 w 164"/>
                <a:gd name="T39" fmla="*/ 84 h 144"/>
                <a:gd name="T40" fmla="*/ 41 w 164"/>
                <a:gd name="T41" fmla="*/ 97 h 144"/>
                <a:gd name="T42" fmla="*/ 35 w 164"/>
                <a:gd name="T43" fmla="*/ 112 h 144"/>
                <a:gd name="T44" fmla="*/ 37 w 164"/>
                <a:gd name="T45" fmla="*/ 122 h 144"/>
                <a:gd name="T46" fmla="*/ 33 w 164"/>
                <a:gd name="T47" fmla="*/ 123 h 144"/>
                <a:gd name="T48" fmla="*/ 23 w 164"/>
                <a:gd name="T49" fmla="*/ 107 h 144"/>
                <a:gd name="T50" fmla="*/ 12 w 164"/>
                <a:gd name="T51" fmla="*/ 81 h 144"/>
                <a:gd name="T52" fmla="*/ 8 w 164"/>
                <a:gd name="T53" fmla="*/ 63 h 144"/>
                <a:gd name="T54" fmla="*/ 53 w 164"/>
                <a:gd name="T55" fmla="*/ 132 h 144"/>
                <a:gd name="T56" fmla="*/ 64 w 164"/>
                <a:gd name="T57" fmla="*/ 130 h 144"/>
                <a:gd name="T58" fmla="*/ 79 w 164"/>
                <a:gd name="T59" fmla="*/ 129 h 144"/>
                <a:gd name="T60" fmla="*/ 78 w 164"/>
                <a:gd name="T61" fmla="*/ 135 h 144"/>
                <a:gd name="T62" fmla="*/ 87 w 164"/>
                <a:gd name="T63" fmla="*/ 134 h 144"/>
                <a:gd name="T64" fmla="*/ 100 w 164"/>
                <a:gd name="T65" fmla="*/ 133 h 144"/>
                <a:gd name="T66" fmla="*/ 98 w 164"/>
                <a:gd name="T67" fmla="*/ 2 h 144"/>
                <a:gd name="T68" fmla="*/ 141 w 164"/>
                <a:gd name="T69" fmla="*/ 46 h 144"/>
                <a:gd name="T70" fmla="*/ 136 w 164"/>
                <a:gd name="T71" fmla="*/ 42 h 144"/>
                <a:gd name="T72" fmla="*/ 130 w 164"/>
                <a:gd name="T73" fmla="*/ 54 h 144"/>
                <a:gd name="T74" fmla="*/ 122 w 164"/>
                <a:gd name="T75" fmla="*/ 43 h 144"/>
                <a:gd name="T76" fmla="*/ 125 w 164"/>
                <a:gd name="T77" fmla="*/ 54 h 144"/>
                <a:gd name="T78" fmla="*/ 134 w 164"/>
                <a:gd name="T79" fmla="*/ 57 h 144"/>
                <a:gd name="T80" fmla="*/ 130 w 164"/>
                <a:gd name="T81" fmla="*/ 72 h 144"/>
                <a:gd name="T82" fmla="*/ 126 w 164"/>
                <a:gd name="T83" fmla="*/ 88 h 144"/>
                <a:gd name="T84" fmla="*/ 121 w 164"/>
                <a:gd name="T85" fmla="*/ 99 h 144"/>
                <a:gd name="T86" fmla="*/ 106 w 164"/>
                <a:gd name="T87" fmla="*/ 111 h 144"/>
                <a:gd name="T88" fmla="*/ 102 w 164"/>
                <a:gd name="T89" fmla="*/ 100 h 144"/>
                <a:gd name="T90" fmla="*/ 102 w 164"/>
                <a:gd name="T91" fmla="*/ 87 h 144"/>
                <a:gd name="T92" fmla="*/ 97 w 164"/>
                <a:gd name="T93" fmla="*/ 73 h 144"/>
                <a:gd name="T94" fmla="*/ 90 w 164"/>
                <a:gd name="T95" fmla="*/ 65 h 144"/>
                <a:gd name="T96" fmla="*/ 71 w 164"/>
                <a:gd name="T97" fmla="*/ 65 h 144"/>
                <a:gd name="T98" fmla="*/ 64 w 164"/>
                <a:gd name="T99" fmla="*/ 55 h 144"/>
                <a:gd name="T100" fmla="*/ 72 w 164"/>
                <a:gd name="T101" fmla="*/ 36 h 144"/>
                <a:gd name="T102" fmla="*/ 85 w 164"/>
                <a:gd name="T103" fmla="*/ 30 h 144"/>
                <a:gd name="T104" fmla="*/ 94 w 164"/>
                <a:gd name="T105" fmla="*/ 34 h 144"/>
                <a:gd name="T106" fmla="*/ 105 w 164"/>
                <a:gd name="T107" fmla="*/ 34 h 144"/>
                <a:gd name="T108" fmla="*/ 116 w 164"/>
                <a:gd name="T109" fmla="*/ 32 h 144"/>
                <a:gd name="T110" fmla="*/ 106 w 164"/>
                <a:gd name="T111" fmla="*/ 27 h 144"/>
                <a:gd name="T112" fmla="*/ 105 w 164"/>
                <a:gd name="T113" fmla="*/ 23 h 144"/>
                <a:gd name="T114" fmla="*/ 91 w 164"/>
                <a:gd name="T115" fmla="*/ 24 h 144"/>
                <a:gd name="T116" fmla="*/ 79 w 164"/>
                <a:gd name="T117" fmla="*/ 27 h 144"/>
                <a:gd name="T118" fmla="*/ 77 w 164"/>
                <a:gd name="T119" fmla="*/ 15 h 144"/>
                <a:gd name="T120" fmla="*/ 69 w 164"/>
                <a:gd name="T121" fmla="*/ 8 h 144"/>
                <a:gd name="T122" fmla="*/ 78 w 164"/>
                <a:gd name="T123" fmla="*/ 2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44">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2"/>
                    <a:pt x="46" y="13"/>
                    <a:pt x="46" y="13"/>
                  </a:cubicBezTo>
                  <a:cubicBezTo>
                    <a:pt x="46" y="14"/>
                    <a:pt x="46" y="15"/>
                    <a:pt x="46" y="15"/>
                  </a:cubicBezTo>
                  <a:cubicBezTo>
                    <a:pt x="45" y="15"/>
                    <a:pt x="45" y="15"/>
                    <a:pt x="45" y="15"/>
                  </a:cubicBezTo>
                  <a:cubicBezTo>
                    <a:pt x="45" y="15"/>
                    <a:pt x="45" y="16"/>
                    <a:pt x="44" y="16"/>
                  </a:cubicBezTo>
                  <a:cubicBezTo>
                    <a:pt x="44" y="16"/>
                    <a:pt x="44" y="16"/>
                    <a:pt x="44" y="17"/>
                  </a:cubicBezTo>
                  <a:cubicBezTo>
                    <a:pt x="44" y="17"/>
                    <a:pt x="44" y="18"/>
                    <a:pt x="44" y="18"/>
                  </a:cubicBezTo>
                  <a:cubicBezTo>
                    <a:pt x="44" y="20"/>
                    <a:pt x="44" y="20"/>
                    <a:pt x="44" y="20"/>
                  </a:cubicBezTo>
                  <a:cubicBezTo>
                    <a:pt x="44" y="21"/>
                    <a:pt x="44" y="21"/>
                    <a:pt x="44" y="21"/>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9"/>
                  </a:cubicBezTo>
                  <a:cubicBezTo>
                    <a:pt x="41" y="18"/>
                    <a:pt x="41" y="17"/>
                    <a:pt x="40" y="18"/>
                  </a:cubicBezTo>
                  <a:cubicBezTo>
                    <a:pt x="40" y="18"/>
                    <a:pt x="38" y="19"/>
                    <a:pt x="38" y="19"/>
                  </a:cubicBezTo>
                  <a:cubicBezTo>
                    <a:pt x="37" y="20"/>
                    <a:pt x="37" y="20"/>
                    <a:pt x="37" y="20"/>
                  </a:cubicBezTo>
                  <a:cubicBezTo>
                    <a:pt x="37" y="20"/>
                    <a:pt x="37" y="21"/>
                    <a:pt x="37" y="21"/>
                  </a:cubicBezTo>
                  <a:cubicBezTo>
                    <a:pt x="37" y="21"/>
                    <a:pt x="38" y="22"/>
                    <a:pt x="38" y="22"/>
                  </a:cubicBezTo>
                  <a:cubicBezTo>
                    <a:pt x="38" y="22"/>
                    <a:pt x="38" y="22"/>
                    <a:pt x="38" y="22"/>
                  </a:cubicBezTo>
                  <a:cubicBezTo>
                    <a:pt x="38" y="23"/>
                    <a:pt x="38" y="24"/>
                    <a:pt x="38" y="24"/>
                  </a:cubicBezTo>
                  <a:cubicBezTo>
                    <a:pt x="38" y="24"/>
                    <a:pt x="37" y="24"/>
                    <a:pt x="36" y="24"/>
                  </a:cubicBezTo>
                  <a:cubicBezTo>
                    <a:pt x="36" y="24"/>
                    <a:pt x="35" y="24"/>
                    <a:pt x="34" y="23"/>
                  </a:cubicBezTo>
                  <a:cubicBezTo>
                    <a:pt x="34" y="23"/>
                    <a:pt x="33" y="23"/>
                    <a:pt x="33" y="23"/>
                  </a:cubicBezTo>
                  <a:cubicBezTo>
                    <a:pt x="32" y="23"/>
                    <a:pt x="32" y="23"/>
                    <a:pt x="32" y="24"/>
                  </a:cubicBezTo>
                  <a:cubicBezTo>
                    <a:pt x="32" y="24"/>
                    <a:pt x="30" y="25"/>
                    <a:pt x="30" y="25"/>
                  </a:cubicBezTo>
                  <a:cubicBezTo>
                    <a:pt x="30" y="25"/>
                    <a:pt x="30" y="25"/>
                    <a:pt x="30" y="26"/>
                  </a:cubicBezTo>
                  <a:cubicBezTo>
                    <a:pt x="30" y="26"/>
                    <a:pt x="29" y="27"/>
                    <a:pt x="29" y="27"/>
                  </a:cubicBezTo>
                  <a:cubicBezTo>
                    <a:pt x="29" y="27"/>
                    <a:pt x="29" y="28"/>
                    <a:pt x="27" y="28"/>
                  </a:cubicBezTo>
                  <a:cubicBezTo>
                    <a:pt x="26" y="28"/>
                    <a:pt x="26" y="29"/>
                    <a:pt x="26" y="29"/>
                  </a:cubicBezTo>
                  <a:cubicBezTo>
                    <a:pt x="26" y="30"/>
                    <a:pt x="26" y="30"/>
                    <a:pt x="26" y="30"/>
                  </a:cubicBezTo>
                  <a:cubicBezTo>
                    <a:pt x="26" y="30"/>
                    <a:pt x="25" y="30"/>
                    <a:pt x="24" y="31"/>
                  </a:cubicBezTo>
                  <a:cubicBezTo>
                    <a:pt x="24" y="32"/>
                    <a:pt x="22" y="33"/>
                    <a:pt x="22" y="33"/>
                  </a:cubicBezTo>
                  <a:cubicBezTo>
                    <a:pt x="21" y="33"/>
                    <a:pt x="21" y="34"/>
                    <a:pt x="20" y="35"/>
                  </a:cubicBezTo>
                  <a:cubicBezTo>
                    <a:pt x="20" y="35"/>
                    <a:pt x="20" y="36"/>
                    <a:pt x="20" y="37"/>
                  </a:cubicBezTo>
                  <a:cubicBezTo>
                    <a:pt x="20" y="37"/>
                    <a:pt x="19" y="38"/>
                    <a:pt x="19" y="39"/>
                  </a:cubicBezTo>
                  <a:cubicBezTo>
                    <a:pt x="19" y="39"/>
                    <a:pt x="19" y="40"/>
                    <a:pt x="18" y="40"/>
                  </a:cubicBezTo>
                  <a:cubicBezTo>
                    <a:pt x="18" y="41"/>
                    <a:pt x="18" y="41"/>
                    <a:pt x="17" y="41"/>
                  </a:cubicBezTo>
                  <a:cubicBezTo>
                    <a:pt x="17" y="41"/>
                    <a:pt x="16" y="42"/>
                    <a:pt x="15" y="42"/>
                  </a:cubicBezTo>
                  <a:cubicBezTo>
                    <a:pt x="15" y="43"/>
                    <a:pt x="14" y="43"/>
                    <a:pt x="14" y="44"/>
                  </a:cubicBezTo>
                  <a:cubicBezTo>
                    <a:pt x="14" y="44"/>
                    <a:pt x="15" y="44"/>
                    <a:pt x="15" y="44"/>
                  </a:cubicBezTo>
                  <a:cubicBezTo>
                    <a:pt x="16" y="44"/>
                    <a:pt x="16" y="45"/>
                    <a:pt x="16" y="45"/>
                  </a:cubicBezTo>
                  <a:cubicBezTo>
                    <a:pt x="16" y="45"/>
                    <a:pt x="16" y="46"/>
                    <a:pt x="16" y="46"/>
                  </a:cubicBezTo>
                  <a:cubicBezTo>
                    <a:pt x="16" y="47"/>
                    <a:pt x="16" y="48"/>
                    <a:pt x="16" y="48"/>
                  </a:cubicBezTo>
                  <a:cubicBezTo>
                    <a:pt x="17" y="48"/>
                    <a:pt x="18" y="48"/>
                    <a:pt x="18" y="48"/>
                  </a:cubicBezTo>
                  <a:cubicBezTo>
                    <a:pt x="19" y="48"/>
                    <a:pt x="19" y="48"/>
                    <a:pt x="19" y="48"/>
                  </a:cubicBezTo>
                  <a:cubicBezTo>
                    <a:pt x="20" y="49"/>
                    <a:pt x="20" y="49"/>
                    <a:pt x="20" y="49"/>
                  </a:cubicBezTo>
                  <a:cubicBezTo>
                    <a:pt x="21" y="50"/>
                    <a:pt x="21" y="50"/>
                    <a:pt x="21" y="50"/>
                  </a:cubicBezTo>
                  <a:cubicBezTo>
                    <a:pt x="21" y="50"/>
                    <a:pt x="21" y="50"/>
                    <a:pt x="21" y="51"/>
                  </a:cubicBezTo>
                  <a:cubicBezTo>
                    <a:pt x="20" y="51"/>
                    <a:pt x="20" y="51"/>
                    <a:pt x="20" y="51"/>
                  </a:cubicBezTo>
                  <a:cubicBezTo>
                    <a:pt x="20" y="51"/>
                    <a:pt x="20" y="51"/>
                    <a:pt x="19" y="51"/>
                  </a:cubicBezTo>
                  <a:cubicBezTo>
                    <a:pt x="19" y="50"/>
                    <a:pt x="19" y="50"/>
                    <a:pt x="19" y="50"/>
                  </a:cubicBezTo>
                  <a:cubicBezTo>
                    <a:pt x="18" y="49"/>
                    <a:pt x="17" y="50"/>
                    <a:pt x="17" y="50"/>
                  </a:cubicBezTo>
                  <a:cubicBezTo>
                    <a:pt x="17" y="50"/>
                    <a:pt x="17" y="50"/>
                    <a:pt x="16" y="49"/>
                  </a:cubicBezTo>
                  <a:cubicBezTo>
                    <a:pt x="16" y="49"/>
                    <a:pt x="16" y="50"/>
                    <a:pt x="16" y="49"/>
                  </a:cubicBezTo>
                  <a:cubicBezTo>
                    <a:pt x="16" y="48"/>
                    <a:pt x="16" y="48"/>
                    <a:pt x="16" y="47"/>
                  </a:cubicBezTo>
                  <a:cubicBezTo>
                    <a:pt x="16" y="47"/>
                    <a:pt x="15" y="46"/>
                    <a:pt x="15" y="46"/>
                  </a:cubicBezTo>
                  <a:cubicBezTo>
                    <a:pt x="15" y="46"/>
                    <a:pt x="15" y="47"/>
                    <a:pt x="15" y="46"/>
                  </a:cubicBezTo>
                  <a:cubicBezTo>
                    <a:pt x="14" y="46"/>
                    <a:pt x="14" y="45"/>
                    <a:pt x="14" y="46"/>
                  </a:cubicBezTo>
                  <a:cubicBezTo>
                    <a:pt x="13" y="46"/>
                    <a:pt x="13" y="46"/>
                    <a:pt x="13" y="45"/>
                  </a:cubicBezTo>
                  <a:cubicBezTo>
                    <a:pt x="13" y="45"/>
                    <a:pt x="13" y="44"/>
                    <a:pt x="13" y="44"/>
                  </a:cubicBezTo>
                  <a:cubicBezTo>
                    <a:pt x="13" y="43"/>
                    <a:pt x="13" y="43"/>
                    <a:pt x="13" y="42"/>
                  </a:cubicBezTo>
                  <a:cubicBezTo>
                    <a:pt x="13" y="42"/>
                    <a:pt x="14" y="40"/>
                    <a:pt x="14" y="40"/>
                  </a:cubicBezTo>
                  <a:cubicBezTo>
                    <a:pt x="14" y="40"/>
                    <a:pt x="12" y="44"/>
                    <a:pt x="11" y="48"/>
                  </a:cubicBezTo>
                  <a:cubicBezTo>
                    <a:pt x="11" y="48"/>
                    <a:pt x="12" y="47"/>
                    <a:pt x="12" y="48"/>
                  </a:cubicBezTo>
                  <a:cubicBezTo>
                    <a:pt x="12" y="49"/>
                    <a:pt x="12" y="49"/>
                    <a:pt x="12" y="50"/>
                  </a:cubicBezTo>
                  <a:cubicBezTo>
                    <a:pt x="12" y="50"/>
                    <a:pt x="12" y="50"/>
                    <a:pt x="12" y="52"/>
                  </a:cubicBezTo>
                  <a:cubicBezTo>
                    <a:pt x="12" y="54"/>
                    <a:pt x="12" y="54"/>
                    <a:pt x="12" y="55"/>
                  </a:cubicBezTo>
                  <a:cubicBezTo>
                    <a:pt x="12" y="55"/>
                    <a:pt x="11" y="56"/>
                    <a:pt x="11" y="57"/>
                  </a:cubicBezTo>
                  <a:cubicBezTo>
                    <a:pt x="11" y="57"/>
                    <a:pt x="12" y="59"/>
                    <a:pt x="12" y="59"/>
                  </a:cubicBezTo>
                  <a:cubicBezTo>
                    <a:pt x="12" y="60"/>
                    <a:pt x="12" y="60"/>
                    <a:pt x="12" y="60"/>
                  </a:cubicBezTo>
                  <a:cubicBezTo>
                    <a:pt x="13" y="60"/>
                    <a:pt x="12" y="62"/>
                    <a:pt x="13" y="60"/>
                  </a:cubicBezTo>
                  <a:cubicBezTo>
                    <a:pt x="14" y="59"/>
                    <a:pt x="14" y="59"/>
                    <a:pt x="14" y="59"/>
                  </a:cubicBezTo>
                  <a:cubicBezTo>
                    <a:pt x="15" y="58"/>
                    <a:pt x="15" y="58"/>
                    <a:pt x="15" y="58"/>
                  </a:cubicBezTo>
                  <a:cubicBezTo>
                    <a:pt x="15" y="58"/>
                    <a:pt x="15" y="57"/>
                    <a:pt x="16" y="57"/>
                  </a:cubicBezTo>
                  <a:cubicBezTo>
                    <a:pt x="17" y="57"/>
                    <a:pt x="17" y="57"/>
                    <a:pt x="17" y="58"/>
                  </a:cubicBezTo>
                  <a:cubicBezTo>
                    <a:pt x="18" y="58"/>
                    <a:pt x="17" y="59"/>
                    <a:pt x="17" y="59"/>
                  </a:cubicBezTo>
                  <a:cubicBezTo>
                    <a:pt x="18" y="59"/>
                    <a:pt x="20" y="59"/>
                    <a:pt x="20" y="59"/>
                  </a:cubicBezTo>
                  <a:cubicBezTo>
                    <a:pt x="20" y="59"/>
                    <a:pt x="21" y="59"/>
                    <a:pt x="21" y="60"/>
                  </a:cubicBezTo>
                  <a:cubicBezTo>
                    <a:pt x="21" y="61"/>
                    <a:pt x="22" y="62"/>
                    <a:pt x="22" y="62"/>
                  </a:cubicBezTo>
                  <a:cubicBezTo>
                    <a:pt x="23" y="62"/>
                    <a:pt x="23" y="63"/>
                    <a:pt x="23" y="64"/>
                  </a:cubicBezTo>
                  <a:cubicBezTo>
                    <a:pt x="23" y="64"/>
                    <a:pt x="25" y="65"/>
                    <a:pt x="25" y="65"/>
                  </a:cubicBezTo>
                  <a:cubicBezTo>
                    <a:pt x="25" y="65"/>
                    <a:pt x="27" y="65"/>
                    <a:pt x="27" y="65"/>
                  </a:cubicBezTo>
                  <a:cubicBezTo>
                    <a:pt x="28" y="66"/>
                    <a:pt x="27" y="66"/>
                    <a:pt x="28" y="67"/>
                  </a:cubicBezTo>
                  <a:cubicBezTo>
                    <a:pt x="29" y="67"/>
                    <a:pt x="29" y="69"/>
                    <a:pt x="29" y="69"/>
                  </a:cubicBezTo>
                  <a:cubicBezTo>
                    <a:pt x="29" y="69"/>
                    <a:pt x="30" y="70"/>
                    <a:pt x="29" y="71"/>
                  </a:cubicBezTo>
                  <a:cubicBezTo>
                    <a:pt x="29" y="71"/>
                    <a:pt x="29" y="72"/>
                    <a:pt x="30" y="72"/>
                  </a:cubicBezTo>
                  <a:cubicBezTo>
                    <a:pt x="30" y="72"/>
                    <a:pt x="32" y="72"/>
                    <a:pt x="32" y="72"/>
                  </a:cubicBezTo>
                  <a:cubicBezTo>
                    <a:pt x="32" y="72"/>
                    <a:pt x="31" y="73"/>
                    <a:pt x="32" y="74"/>
                  </a:cubicBezTo>
                  <a:cubicBezTo>
                    <a:pt x="34" y="74"/>
                    <a:pt x="35" y="75"/>
                    <a:pt x="35" y="75"/>
                  </a:cubicBezTo>
                  <a:cubicBezTo>
                    <a:pt x="35" y="75"/>
                    <a:pt x="34" y="76"/>
                    <a:pt x="36" y="76"/>
                  </a:cubicBezTo>
                  <a:cubicBezTo>
                    <a:pt x="37" y="76"/>
                    <a:pt x="39" y="76"/>
                    <a:pt x="39" y="76"/>
                  </a:cubicBezTo>
                  <a:cubicBezTo>
                    <a:pt x="40" y="77"/>
                    <a:pt x="39" y="78"/>
                    <a:pt x="41" y="79"/>
                  </a:cubicBezTo>
                  <a:cubicBezTo>
                    <a:pt x="43" y="80"/>
                    <a:pt x="43" y="80"/>
                    <a:pt x="44" y="80"/>
                  </a:cubicBezTo>
                  <a:cubicBezTo>
                    <a:pt x="44" y="80"/>
                    <a:pt x="45" y="80"/>
                    <a:pt x="45" y="82"/>
                  </a:cubicBezTo>
                  <a:cubicBezTo>
                    <a:pt x="45" y="83"/>
                    <a:pt x="45" y="84"/>
                    <a:pt x="44" y="84"/>
                  </a:cubicBezTo>
                  <a:cubicBezTo>
                    <a:pt x="43" y="85"/>
                    <a:pt x="42" y="87"/>
                    <a:pt x="42" y="87"/>
                  </a:cubicBezTo>
                  <a:cubicBezTo>
                    <a:pt x="41" y="88"/>
                    <a:pt x="41" y="89"/>
                    <a:pt x="41" y="90"/>
                  </a:cubicBezTo>
                  <a:cubicBezTo>
                    <a:pt x="42" y="91"/>
                    <a:pt x="42" y="92"/>
                    <a:pt x="42" y="92"/>
                  </a:cubicBezTo>
                  <a:cubicBezTo>
                    <a:pt x="42" y="93"/>
                    <a:pt x="43" y="94"/>
                    <a:pt x="42" y="95"/>
                  </a:cubicBezTo>
                  <a:cubicBezTo>
                    <a:pt x="42" y="96"/>
                    <a:pt x="41" y="97"/>
                    <a:pt x="41" y="97"/>
                  </a:cubicBezTo>
                  <a:cubicBezTo>
                    <a:pt x="41" y="97"/>
                    <a:pt x="43" y="98"/>
                    <a:pt x="42" y="99"/>
                  </a:cubicBezTo>
                  <a:cubicBezTo>
                    <a:pt x="41" y="100"/>
                    <a:pt x="39" y="101"/>
                    <a:pt x="39" y="101"/>
                  </a:cubicBezTo>
                  <a:cubicBezTo>
                    <a:pt x="38" y="101"/>
                    <a:pt x="37" y="103"/>
                    <a:pt x="37" y="103"/>
                  </a:cubicBezTo>
                  <a:cubicBezTo>
                    <a:pt x="37" y="103"/>
                    <a:pt x="37" y="105"/>
                    <a:pt x="37" y="106"/>
                  </a:cubicBezTo>
                  <a:cubicBezTo>
                    <a:pt x="37" y="106"/>
                    <a:pt x="34" y="111"/>
                    <a:pt x="35" y="112"/>
                  </a:cubicBezTo>
                  <a:cubicBezTo>
                    <a:pt x="36" y="113"/>
                    <a:pt x="36" y="114"/>
                    <a:pt x="36" y="115"/>
                  </a:cubicBezTo>
                  <a:cubicBezTo>
                    <a:pt x="36" y="115"/>
                    <a:pt x="35" y="115"/>
                    <a:pt x="35" y="116"/>
                  </a:cubicBezTo>
                  <a:cubicBezTo>
                    <a:pt x="35" y="116"/>
                    <a:pt x="33" y="116"/>
                    <a:pt x="34" y="117"/>
                  </a:cubicBezTo>
                  <a:cubicBezTo>
                    <a:pt x="35" y="119"/>
                    <a:pt x="36" y="119"/>
                    <a:pt x="36" y="120"/>
                  </a:cubicBezTo>
                  <a:cubicBezTo>
                    <a:pt x="37" y="121"/>
                    <a:pt x="36" y="121"/>
                    <a:pt x="37" y="122"/>
                  </a:cubicBezTo>
                  <a:cubicBezTo>
                    <a:pt x="38" y="123"/>
                    <a:pt x="38" y="124"/>
                    <a:pt x="39" y="125"/>
                  </a:cubicBezTo>
                  <a:cubicBezTo>
                    <a:pt x="40" y="125"/>
                    <a:pt x="41" y="126"/>
                    <a:pt x="41" y="127"/>
                  </a:cubicBezTo>
                  <a:cubicBezTo>
                    <a:pt x="41" y="127"/>
                    <a:pt x="42" y="129"/>
                    <a:pt x="40" y="128"/>
                  </a:cubicBezTo>
                  <a:cubicBezTo>
                    <a:pt x="38" y="127"/>
                    <a:pt x="40" y="128"/>
                    <a:pt x="37" y="126"/>
                  </a:cubicBezTo>
                  <a:cubicBezTo>
                    <a:pt x="35" y="124"/>
                    <a:pt x="34" y="124"/>
                    <a:pt x="33" y="123"/>
                  </a:cubicBezTo>
                  <a:cubicBezTo>
                    <a:pt x="32" y="122"/>
                    <a:pt x="34" y="126"/>
                    <a:pt x="31" y="121"/>
                  </a:cubicBezTo>
                  <a:cubicBezTo>
                    <a:pt x="29" y="115"/>
                    <a:pt x="29" y="116"/>
                    <a:pt x="28" y="115"/>
                  </a:cubicBezTo>
                  <a:cubicBezTo>
                    <a:pt x="28" y="114"/>
                    <a:pt x="28" y="115"/>
                    <a:pt x="27" y="112"/>
                  </a:cubicBezTo>
                  <a:cubicBezTo>
                    <a:pt x="25" y="109"/>
                    <a:pt x="26" y="111"/>
                    <a:pt x="25" y="109"/>
                  </a:cubicBezTo>
                  <a:cubicBezTo>
                    <a:pt x="24" y="108"/>
                    <a:pt x="24" y="110"/>
                    <a:pt x="23" y="107"/>
                  </a:cubicBezTo>
                  <a:cubicBezTo>
                    <a:pt x="22" y="104"/>
                    <a:pt x="22" y="106"/>
                    <a:pt x="21" y="102"/>
                  </a:cubicBezTo>
                  <a:cubicBezTo>
                    <a:pt x="20" y="98"/>
                    <a:pt x="22" y="98"/>
                    <a:pt x="20" y="96"/>
                  </a:cubicBezTo>
                  <a:cubicBezTo>
                    <a:pt x="18" y="95"/>
                    <a:pt x="18" y="95"/>
                    <a:pt x="17" y="94"/>
                  </a:cubicBezTo>
                  <a:cubicBezTo>
                    <a:pt x="17" y="93"/>
                    <a:pt x="18" y="94"/>
                    <a:pt x="16" y="91"/>
                  </a:cubicBezTo>
                  <a:cubicBezTo>
                    <a:pt x="14" y="88"/>
                    <a:pt x="12" y="87"/>
                    <a:pt x="12" y="81"/>
                  </a:cubicBezTo>
                  <a:cubicBezTo>
                    <a:pt x="12" y="76"/>
                    <a:pt x="12" y="75"/>
                    <a:pt x="12" y="75"/>
                  </a:cubicBezTo>
                  <a:cubicBezTo>
                    <a:pt x="12" y="75"/>
                    <a:pt x="9" y="73"/>
                    <a:pt x="10" y="70"/>
                  </a:cubicBezTo>
                  <a:cubicBezTo>
                    <a:pt x="11" y="67"/>
                    <a:pt x="11" y="68"/>
                    <a:pt x="11" y="67"/>
                  </a:cubicBezTo>
                  <a:cubicBezTo>
                    <a:pt x="11" y="66"/>
                    <a:pt x="10" y="66"/>
                    <a:pt x="9" y="65"/>
                  </a:cubicBezTo>
                  <a:cubicBezTo>
                    <a:pt x="8" y="63"/>
                    <a:pt x="8" y="64"/>
                    <a:pt x="8" y="63"/>
                  </a:cubicBezTo>
                  <a:cubicBezTo>
                    <a:pt x="8" y="62"/>
                    <a:pt x="8" y="60"/>
                    <a:pt x="8" y="60"/>
                  </a:cubicBezTo>
                  <a:cubicBezTo>
                    <a:pt x="7" y="61"/>
                    <a:pt x="7" y="61"/>
                    <a:pt x="7" y="61"/>
                  </a:cubicBezTo>
                  <a:cubicBezTo>
                    <a:pt x="7" y="61"/>
                    <a:pt x="0" y="131"/>
                    <a:pt x="70" y="142"/>
                  </a:cubicBezTo>
                  <a:cubicBezTo>
                    <a:pt x="70" y="142"/>
                    <a:pt x="54" y="138"/>
                    <a:pt x="52" y="135"/>
                  </a:cubicBezTo>
                  <a:cubicBezTo>
                    <a:pt x="52" y="135"/>
                    <a:pt x="52" y="132"/>
                    <a:pt x="53" y="132"/>
                  </a:cubicBezTo>
                  <a:cubicBezTo>
                    <a:pt x="53" y="132"/>
                    <a:pt x="54" y="133"/>
                    <a:pt x="55" y="132"/>
                  </a:cubicBezTo>
                  <a:cubicBezTo>
                    <a:pt x="56" y="131"/>
                    <a:pt x="58" y="130"/>
                    <a:pt x="58" y="130"/>
                  </a:cubicBezTo>
                  <a:cubicBezTo>
                    <a:pt x="58" y="131"/>
                    <a:pt x="58" y="131"/>
                    <a:pt x="58" y="131"/>
                  </a:cubicBezTo>
                  <a:cubicBezTo>
                    <a:pt x="58" y="131"/>
                    <a:pt x="57" y="131"/>
                    <a:pt x="60" y="131"/>
                  </a:cubicBezTo>
                  <a:cubicBezTo>
                    <a:pt x="63" y="130"/>
                    <a:pt x="63" y="131"/>
                    <a:pt x="64" y="130"/>
                  </a:cubicBezTo>
                  <a:cubicBezTo>
                    <a:pt x="65" y="130"/>
                    <a:pt x="67" y="127"/>
                    <a:pt x="67" y="129"/>
                  </a:cubicBezTo>
                  <a:cubicBezTo>
                    <a:pt x="68" y="130"/>
                    <a:pt x="67" y="130"/>
                    <a:pt x="68" y="130"/>
                  </a:cubicBezTo>
                  <a:cubicBezTo>
                    <a:pt x="70" y="131"/>
                    <a:pt x="72" y="130"/>
                    <a:pt x="72" y="130"/>
                  </a:cubicBezTo>
                  <a:cubicBezTo>
                    <a:pt x="72" y="130"/>
                    <a:pt x="77" y="130"/>
                    <a:pt x="78" y="130"/>
                  </a:cubicBezTo>
                  <a:cubicBezTo>
                    <a:pt x="78" y="129"/>
                    <a:pt x="78" y="128"/>
                    <a:pt x="79" y="129"/>
                  </a:cubicBezTo>
                  <a:cubicBezTo>
                    <a:pt x="80" y="129"/>
                    <a:pt x="80" y="130"/>
                    <a:pt x="80" y="130"/>
                  </a:cubicBezTo>
                  <a:cubicBezTo>
                    <a:pt x="78" y="132"/>
                    <a:pt x="78" y="132"/>
                    <a:pt x="78" y="132"/>
                  </a:cubicBezTo>
                  <a:cubicBezTo>
                    <a:pt x="75" y="133"/>
                    <a:pt x="75" y="133"/>
                    <a:pt x="75" y="133"/>
                  </a:cubicBezTo>
                  <a:cubicBezTo>
                    <a:pt x="75" y="133"/>
                    <a:pt x="74" y="134"/>
                    <a:pt x="75" y="134"/>
                  </a:cubicBezTo>
                  <a:cubicBezTo>
                    <a:pt x="76" y="135"/>
                    <a:pt x="77" y="135"/>
                    <a:pt x="78" y="135"/>
                  </a:cubicBezTo>
                  <a:cubicBezTo>
                    <a:pt x="79" y="135"/>
                    <a:pt x="82" y="137"/>
                    <a:pt x="83" y="136"/>
                  </a:cubicBezTo>
                  <a:cubicBezTo>
                    <a:pt x="83" y="134"/>
                    <a:pt x="83" y="134"/>
                    <a:pt x="84" y="133"/>
                  </a:cubicBezTo>
                  <a:cubicBezTo>
                    <a:pt x="84" y="133"/>
                    <a:pt x="84" y="132"/>
                    <a:pt x="85" y="132"/>
                  </a:cubicBezTo>
                  <a:cubicBezTo>
                    <a:pt x="87" y="132"/>
                    <a:pt x="88" y="132"/>
                    <a:pt x="88" y="132"/>
                  </a:cubicBezTo>
                  <a:cubicBezTo>
                    <a:pt x="87" y="134"/>
                    <a:pt x="87" y="134"/>
                    <a:pt x="87" y="134"/>
                  </a:cubicBezTo>
                  <a:cubicBezTo>
                    <a:pt x="87" y="134"/>
                    <a:pt x="89" y="134"/>
                    <a:pt x="90" y="134"/>
                  </a:cubicBezTo>
                  <a:cubicBezTo>
                    <a:pt x="90" y="134"/>
                    <a:pt x="91" y="135"/>
                    <a:pt x="92" y="134"/>
                  </a:cubicBezTo>
                  <a:cubicBezTo>
                    <a:pt x="93" y="133"/>
                    <a:pt x="93" y="133"/>
                    <a:pt x="94" y="133"/>
                  </a:cubicBezTo>
                  <a:cubicBezTo>
                    <a:pt x="95" y="133"/>
                    <a:pt x="97" y="132"/>
                    <a:pt x="98" y="132"/>
                  </a:cubicBezTo>
                  <a:cubicBezTo>
                    <a:pt x="98" y="132"/>
                    <a:pt x="99" y="133"/>
                    <a:pt x="100" y="133"/>
                  </a:cubicBezTo>
                  <a:cubicBezTo>
                    <a:pt x="100" y="133"/>
                    <a:pt x="103" y="134"/>
                    <a:pt x="103" y="134"/>
                  </a:cubicBezTo>
                  <a:cubicBezTo>
                    <a:pt x="104" y="134"/>
                    <a:pt x="107" y="134"/>
                    <a:pt x="107" y="134"/>
                  </a:cubicBezTo>
                  <a:cubicBezTo>
                    <a:pt x="107" y="134"/>
                    <a:pt x="98" y="141"/>
                    <a:pt x="81" y="142"/>
                  </a:cubicBezTo>
                  <a:cubicBezTo>
                    <a:pt x="81" y="142"/>
                    <a:pt x="120" y="144"/>
                    <a:pt x="142" y="106"/>
                  </a:cubicBezTo>
                  <a:cubicBezTo>
                    <a:pt x="164" y="68"/>
                    <a:pt x="148" y="19"/>
                    <a:pt x="98" y="2"/>
                  </a:cubicBezTo>
                  <a:cubicBezTo>
                    <a:pt x="98" y="2"/>
                    <a:pt x="136" y="16"/>
                    <a:pt x="146" y="52"/>
                  </a:cubicBezTo>
                  <a:cubicBezTo>
                    <a:pt x="145" y="52"/>
                    <a:pt x="145" y="52"/>
                    <a:pt x="145" y="52"/>
                  </a:cubicBezTo>
                  <a:cubicBezTo>
                    <a:pt x="144" y="51"/>
                    <a:pt x="144" y="52"/>
                    <a:pt x="144" y="50"/>
                  </a:cubicBezTo>
                  <a:cubicBezTo>
                    <a:pt x="143" y="49"/>
                    <a:pt x="143" y="49"/>
                    <a:pt x="143" y="48"/>
                  </a:cubicBezTo>
                  <a:cubicBezTo>
                    <a:pt x="142" y="47"/>
                    <a:pt x="142" y="47"/>
                    <a:pt x="141" y="46"/>
                  </a:cubicBezTo>
                  <a:cubicBezTo>
                    <a:pt x="141" y="45"/>
                    <a:pt x="140" y="45"/>
                    <a:pt x="140" y="45"/>
                  </a:cubicBezTo>
                  <a:cubicBezTo>
                    <a:pt x="139" y="44"/>
                    <a:pt x="138" y="42"/>
                    <a:pt x="138" y="41"/>
                  </a:cubicBezTo>
                  <a:cubicBezTo>
                    <a:pt x="137" y="40"/>
                    <a:pt x="136" y="40"/>
                    <a:pt x="135" y="40"/>
                  </a:cubicBezTo>
                  <a:cubicBezTo>
                    <a:pt x="135" y="40"/>
                    <a:pt x="135" y="39"/>
                    <a:pt x="135" y="40"/>
                  </a:cubicBezTo>
                  <a:cubicBezTo>
                    <a:pt x="134" y="41"/>
                    <a:pt x="136" y="42"/>
                    <a:pt x="136" y="42"/>
                  </a:cubicBezTo>
                  <a:cubicBezTo>
                    <a:pt x="136" y="45"/>
                    <a:pt x="136" y="45"/>
                    <a:pt x="136" y="45"/>
                  </a:cubicBezTo>
                  <a:cubicBezTo>
                    <a:pt x="136" y="45"/>
                    <a:pt x="137" y="47"/>
                    <a:pt x="137" y="48"/>
                  </a:cubicBezTo>
                  <a:cubicBezTo>
                    <a:pt x="137" y="49"/>
                    <a:pt x="136" y="50"/>
                    <a:pt x="136" y="50"/>
                  </a:cubicBezTo>
                  <a:cubicBezTo>
                    <a:pt x="136" y="50"/>
                    <a:pt x="135" y="52"/>
                    <a:pt x="135" y="53"/>
                  </a:cubicBezTo>
                  <a:cubicBezTo>
                    <a:pt x="134" y="53"/>
                    <a:pt x="130" y="54"/>
                    <a:pt x="130" y="54"/>
                  </a:cubicBezTo>
                  <a:cubicBezTo>
                    <a:pt x="130" y="54"/>
                    <a:pt x="129" y="52"/>
                    <a:pt x="128" y="51"/>
                  </a:cubicBezTo>
                  <a:cubicBezTo>
                    <a:pt x="128" y="50"/>
                    <a:pt x="125" y="50"/>
                    <a:pt x="125" y="49"/>
                  </a:cubicBezTo>
                  <a:cubicBezTo>
                    <a:pt x="125" y="49"/>
                    <a:pt x="126" y="48"/>
                    <a:pt x="125" y="46"/>
                  </a:cubicBezTo>
                  <a:cubicBezTo>
                    <a:pt x="124" y="45"/>
                    <a:pt x="125" y="45"/>
                    <a:pt x="123" y="44"/>
                  </a:cubicBezTo>
                  <a:cubicBezTo>
                    <a:pt x="122" y="43"/>
                    <a:pt x="122" y="43"/>
                    <a:pt x="122" y="43"/>
                  </a:cubicBezTo>
                  <a:cubicBezTo>
                    <a:pt x="122" y="43"/>
                    <a:pt x="119" y="42"/>
                    <a:pt x="120" y="44"/>
                  </a:cubicBezTo>
                  <a:cubicBezTo>
                    <a:pt x="121" y="45"/>
                    <a:pt x="120" y="47"/>
                    <a:pt x="121" y="47"/>
                  </a:cubicBezTo>
                  <a:cubicBezTo>
                    <a:pt x="121" y="48"/>
                    <a:pt x="122" y="47"/>
                    <a:pt x="123" y="48"/>
                  </a:cubicBezTo>
                  <a:cubicBezTo>
                    <a:pt x="123" y="50"/>
                    <a:pt x="123" y="51"/>
                    <a:pt x="124" y="51"/>
                  </a:cubicBezTo>
                  <a:cubicBezTo>
                    <a:pt x="124" y="52"/>
                    <a:pt x="125" y="54"/>
                    <a:pt x="125" y="54"/>
                  </a:cubicBezTo>
                  <a:cubicBezTo>
                    <a:pt x="126" y="54"/>
                    <a:pt x="128" y="54"/>
                    <a:pt x="128" y="55"/>
                  </a:cubicBezTo>
                  <a:cubicBezTo>
                    <a:pt x="127" y="56"/>
                    <a:pt x="126" y="57"/>
                    <a:pt x="128" y="57"/>
                  </a:cubicBezTo>
                  <a:cubicBezTo>
                    <a:pt x="129" y="57"/>
                    <a:pt x="129" y="58"/>
                    <a:pt x="130" y="58"/>
                  </a:cubicBezTo>
                  <a:cubicBezTo>
                    <a:pt x="130" y="58"/>
                    <a:pt x="130" y="58"/>
                    <a:pt x="131" y="57"/>
                  </a:cubicBezTo>
                  <a:cubicBezTo>
                    <a:pt x="132" y="57"/>
                    <a:pt x="134" y="57"/>
                    <a:pt x="134" y="57"/>
                  </a:cubicBezTo>
                  <a:cubicBezTo>
                    <a:pt x="134" y="57"/>
                    <a:pt x="135" y="58"/>
                    <a:pt x="135" y="59"/>
                  </a:cubicBezTo>
                  <a:cubicBezTo>
                    <a:pt x="135" y="59"/>
                    <a:pt x="135" y="62"/>
                    <a:pt x="135" y="62"/>
                  </a:cubicBezTo>
                  <a:cubicBezTo>
                    <a:pt x="133" y="65"/>
                    <a:pt x="133" y="65"/>
                    <a:pt x="133" y="65"/>
                  </a:cubicBezTo>
                  <a:cubicBezTo>
                    <a:pt x="133" y="65"/>
                    <a:pt x="133" y="70"/>
                    <a:pt x="132" y="70"/>
                  </a:cubicBezTo>
                  <a:cubicBezTo>
                    <a:pt x="132" y="70"/>
                    <a:pt x="131" y="72"/>
                    <a:pt x="130" y="72"/>
                  </a:cubicBezTo>
                  <a:cubicBezTo>
                    <a:pt x="130" y="73"/>
                    <a:pt x="129" y="76"/>
                    <a:pt x="129" y="76"/>
                  </a:cubicBezTo>
                  <a:cubicBezTo>
                    <a:pt x="128" y="78"/>
                    <a:pt x="128" y="78"/>
                    <a:pt x="128" y="78"/>
                  </a:cubicBezTo>
                  <a:cubicBezTo>
                    <a:pt x="128" y="78"/>
                    <a:pt x="128" y="80"/>
                    <a:pt x="128" y="81"/>
                  </a:cubicBezTo>
                  <a:cubicBezTo>
                    <a:pt x="128" y="82"/>
                    <a:pt x="128" y="84"/>
                    <a:pt x="128" y="86"/>
                  </a:cubicBezTo>
                  <a:cubicBezTo>
                    <a:pt x="128" y="87"/>
                    <a:pt x="126" y="88"/>
                    <a:pt x="126" y="88"/>
                  </a:cubicBezTo>
                  <a:cubicBezTo>
                    <a:pt x="126" y="88"/>
                    <a:pt x="128" y="91"/>
                    <a:pt x="127" y="91"/>
                  </a:cubicBezTo>
                  <a:cubicBezTo>
                    <a:pt x="126" y="91"/>
                    <a:pt x="124" y="93"/>
                    <a:pt x="124" y="94"/>
                  </a:cubicBezTo>
                  <a:cubicBezTo>
                    <a:pt x="124" y="94"/>
                    <a:pt x="124" y="95"/>
                    <a:pt x="123" y="96"/>
                  </a:cubicBezTo>
                  <a:cubicBezTo>
                    <a:pt x="122" y="96"/>
                    <a:pt x="121" y="96"/>
                    <a:pt x="121" y="96"/>
                  </a:cubicBezTo>
                  <a:cubicBezTo>
                    <a:pt x="121" y="97"/>
                    <a:pt x="121" y="99"/>
                    <a:pt x="121" y="99"/>
                  </a:cubicBezTo>
                  <a:cubicBezTo>
                    <a:pt x="118" y="103"/>
                    <a:pt x="118" y="103"/>
                    <a:pt x="118" y="103"/>
                  </a:cubicBezTo>
                  <a:cubicBezTo>
                    <a:pt x="115" y="105"/>
                    <a:pt x="115" y="105"/>
                    <a:pt x="115" y="105"/>
                  </a:cubicBezTo>
                  <a:cubicBezTo>
                    <a:pt x="115" y="105"/>
                    <a:pt x="115" y="107"/>
                    <a:pt x="114" y="107"/>
                  </a:cubicBezTo>
                  <a:cubicBezTo>
                    <a:pt x="113" y="108"/>
                    <a:pt x="110" y="109"/>
                    <a:pt x="109" y="109"/>
                  </a:cubicBezTo>
                  <a:cubicBezTo>
                    <a:pt x="109" y="110"/>
                    <a:pt x="106" y="111"/>
                    <a:pt x="106" y="111"/>
                  </a:cubicBezTo>
                  <a:cubicBezTo>
                    <a:pt x="105" y="111"/>
                    <a:pt x="106" y="113"/>
                    <a:pt x="105" y="111"/>
                  </a:cubicBezTo>
                  <a:cubicBezTo>
                    <a:pt x="103" y="109"/>
                    <a:pt x="104" y="110"/>
                    <a:pt x="103" y="108"/>
                  </a:cubicBezTo>
                  <a:cubicBezTo>
                    <a:pt x="102" y="105"/>
                    <a:pt x="102" y="107"/>
                    <a:pt x="102" y="105"/>
                  </a:cubicBezTo>
                  <a:cubicBezTo>
                    <a:pt x="102" y="103"/>
                    <a:pt x="102" y="105"/>
                    <a:pt x="102" y="103"/>
                  </a:cubicBezTo>
                  <a:cubicBezTo>
                    <a:pt x="102" y="101"/>
                    <a:pt x="103" y="102"/>
                    <a:pt x="102" y="100"/>
                  </a:cubicBezTo>
                  <a:cubicBezTo>
                    <a:pt x="101" y="98"/>
                    <a:pt x="101" y="99"/>
                    <a:pt x="99" y="97"/>
                  </a:cubicBezTo>
                  <a:cubicBezTo>
                    <a:pt x="98" y="96"/>
                    <a:pt x="97" y="97"/>
                    <a:pt x="98" y="95"/>
                  </a:cubicBezTo>
                  <a:cubicBezTo>
                    <a:pt x="99" y="93"/>
                    <a:pt x="98" y="95"/>
                    <a:pt x="99" y="93"/>
                  </a:cubicBezTo>
                  <a:cubicBezTo>
                    <a:pt x="99" y="91"/>
                    <a:pt x="99" y="91"/>
                    <a:pt x="100" y="90"/>
                  </a:cubicBezTo>
                  <a:cubicBezTo>
                    <a:pt x="101" y="89"/>
                    <a:pt x="102" y="88"/>
                    <a:pt x="102" y="87"/>
                  </a:cubicBezTo>
                  <a:cubicBezTo>
                    <a:pt x="102" y="86"/>
                    <a:pt x="102" y="85"/>
                    <a:pt x="102" y="84"/>
                  </a:cubicBezTo>
                  <a:cubicBezTo>
                    <a:pt x="101" y="84"/>
                    <a:pt x="100" y="82"/>
                    <a:pt x="100" y="82"/>
                  </a:cubicBezTo>
                  <a:cubicBezTo>
                    <a:pt x="100" y="81"/>
                    <a:pt x="100" y="82"/>
                    <a:pt x="99" y="80"/>
                  </a:cubicBezTo>
                  <a:cubicBezTo>
                    <a:pt x="98" y="79"/>
                    <a:pt x="97" y="78"/>
                    <a:pt x="97" y="78"/>
                  </a:cubicBezTo>
                  <a:cubicBezTo>
                    <a:pt x="97" y="78"/>
                    <a:pt x="97" y="74"/>
                    <a:pt x="97" y="73"/>
                  </a:cubicBezTo>
                  <a:cubicBezTo>
                    <a:pt x="97" y="72"/>
                    <a:pt x="96" y="74"/>
                    <a:pt x="97" y="72"/>
                  </a:cubicBezTo>
                  <a:cubicBezTo>
                    <a:pt x="97" y="69"/>
                    <a:pt x="97" y="68"/>
                    <a:pt x="97" y="68"/>
                  </a:cubicBezTo>
                  <a:cubicBezTo>
                    <a:pt x="97" y="68"/>
                    <a:pt x="95" y="66"/>
                    <a:pt x="94" y="66"/>
                  </a:cubicBezTo>
                  <a:cubicBezTo>
                    <a:pt x="93" y="67"/>
                    <a:pt x="93" y="68"/>
                    <a:pt x="92" y="67"/>
                  </a:cubicBezTo>
                  <a:cubicBezTo>
                    <a:pt x="90" y="66"/>
                    <a:pt x="90" y="65"/>
                    <a:pt x="90" y="65"/>
                  </a:cubicBezTo>
                  <a:cubicBezTo>
                    <a:pt x="89" y="64"/>
                    <a:pt x="88" y="64"/>
                    <a:pt x="88" y="65"/>
                  </a:cubicBezTo>
                  <a:cubicBezTo>
                    <a:pt x="87" y="65"/>
                    <a:pt x="85" y="65"/>
                    <a:pt x="83" y="66"/>
                  </a:cubicBezTo>
                  <a:cubicBezTo>
                    <a:pt x="82" y="67"/>
                    <a:pt x="81" y="67"/>
                    <a:pt x="79" y="67"/>
                  </a:cubicBezTo>
                  <a:cubicBezTo>
                    <a:pt x="77" y="67"/>
                    <a:pt x="75" y="67"/>
                    <a:pt x="73" y="66"/>
                  </a:cubicBezTo>
                  <a:cubicBezTo>
                    <a:pt x="72" y="66"/>
                    <a:pt x="72" y="67"/>
                    <a:pt x="71" y="65"/>
                  </a:cubicBezTo>
                  <a:cubicBezTo>
                    <a:pt x="70" y="63"/>
                    <a:pt x="71" y="64"/>
                    <a:pt x="70" y="63"/>
                  </a:cubicBezTo>
                  <a:cubicBezTo>
                    <a:pt x="68" y="62"/>
                    <a:pt x="68" y="63"/>
                    <a:pt x="68" y="61"/>
                  </a:cubicBezTo>
                  <a:cubicBezTo>
                    <a:pt x="67" y="60"/>
                    <a:pt x="68" y="60"/>
                    <a:pt x="67" y="59"/>
                  </a:cubicBezTo>
                  <a:cubicBezTo>
                    <a:pt x="66" y="57"/>
                    <a:pt x="68" y="59"/>
                    <a:pt x="66" y="57"/>
                  </a:cubicBezTo>
                  <a:cubicBezTo>
                    <a:pt x="64" y="55"/>
                    <a:pt x="63" y="57"/>
                    <a:pt x="64" y="55"/>
                  </a:cubicBezTo>
                  <a:cubicBezTo>
                    <a:pt x="65" y="54"/>
                    <a:pt x="65" y="55"/>
                    <a:pt x="65" y="53"/>
                  </a:cubicBezTo>
                  <a:cubicBezTo>
                    <a:pt x="65" y="51"/>
                    <a:pt x="68" y="53"/>
                    <a:pt x="66" y="49"/>
                  </a:cubicBezTo>
                  <a:cubicBezTo>
                    <a:pt x="65" y="45"/>
                    <a:pt x="64" y="46"/>
                    <a:pt x="66" y="43"/>
                  </a:cubicBezTo>
                  <a:cubicBezTo>
                    <a:pt x="68" y="40"/>
                    <a:pt x="70" y="39"/>
                    <a:pt x="70" y="39"/>
                  </a:cubicBezTo>
                  <a:cubicBezTo>
                    <a:pt x="70" y="38"/>
                    <a:pt x="71" y="36"/>
                    <a:pt x="72" y="36"/>
                  </a:cubicBezTo>
                  <a:cubicBezTo>
                    <a:pt x="72" y="35"/>
                    <a:pt x="72" y="35"/>
                    <a:pt x="73" y="35"/>
                  </a:cubicBezTo>
                  <a:cubicBezTo>
                    <a:pt x="75" y="35"/>
                    <a:pt x="77" y="34"/>
                    <a:pt x="78" y="33"/>
                  </a:cubicBezTo>
                  <a:cubicBezTo>
                    <a:pt x="79" y="32"/>
                    <a:pt x="80" y="31"/>
                    <a:pt x="81" y="31"/>
                  </a:cubicBezTo>
                  <a:cubicBezTo>
                    <a:pt x="81" y="31"/>
                    <a:pt x="81" y="31"/>
                    <a:pt x="83" y="31"/>
                  </a:cubicBezTo>
                  <a:cubicBezTo>
                    <a:pt x="84" y="30"/>
                    <a:pt x="84" y="30"/>
                    <a:pt x="85" y="30"/>
                  </a:cubicBezTo>
                  <a:cubicBezTo>
                    <a:pt x="86" y="30"/>
                    <a:pt x="84" y="30"/>
                    <a:pt x="87" y="30"/>
                  </a:cubicBezTo>
                  <a:cubicBezTo>
                    <a:pt x="90" y="29"/>
                    <a:pt x="89" y="29"/>
                    <a:pt x="90" y="29"/>
                  </a:cubicBezTo>
                  <a:cubicBezTo>
                    <a:pt x="91" y="29"/>
                    <a:pt x="90" y="30"/>
                    <a:pt x="92" y="30"/>
                  </a:cubicBezTo>
                  <a:cubicBezTo>
                    <a:pt x="93" y="30"/>
                    <a:pt x="93" y="27"/>
                    <a:pt x="93" y="30"/>
                  </a:cubicBezTo>
                  <a:cubicBezTo>
                    <a:pt x="93" y="32"/>
                    <a:pt x="92" y="34"/>
                    <a:pt x="94" y="34"/>
                  </a:cubicBezTo>
                  <a:cubicBezTo>
                    <a:pt x="96" y="34"/>
                    <a:pt x="94" y="34"/>
                    <a:pt x="96" y="34"/>
                  </a:cubicBezTo>
                  <a:cubicBezTo>
                    <a:pt x="98" y="34"/>
                    <a:pt x="97" y="34"/>
                    <a:pt x="98" y="35"/>
                  </a:cubicBezTo>
                  <a:cubicBezTo>
                    <a:pt x="99" y="35"/>
                    <a:pt x="100" y="36"/>
                    <a:pt x="101" y="36"/>
                  </a:cubicBezTo>
                  <a:cubicBezTo>
                    <a:pt x="103" y="36"/>
                    <a:pt x="101" y="38"/>
                    <a:pt x="103" y="36"/>
                  </a:cubicBezTo>
                  <a:cubicBezTo>
                    <a:pt x="105" y="34"/>
                    <a:pt x="101" y="33"/>
                    <a:pt x="105" y="34"/>
                  </a:cubicBezTo>
                  <a:cubicBezTo>
                    <a:pt x="109" y="34"/>
                    <a:pt x="109" y="35"/>
                    <a:pt x="110" y="35"/>
                  </a:cubicBezTo>
                  <a:cubicBezTo>
                    <a:pt x="111" y="34"/>
                    <a:pt x="111" y="35"/>
                    <a:pt x="112" y="34"/>
                  </a:cubicBezTo>
                  <a:cubicBezTo>
                    <a:pt x="114" y="33"/>
                    <a:pt x="114" y="33"/>
                    <a:pt x="115" y="34"/>
                  </a:cubicBezTo>
                  <a:cubicBezTo>
                    <a:pt x="116" y="34"/>
                    <a:pt x="116" y="35"/>
                    <a:pt x="116" y="34"/>
                  </a:cubicBezTo>
                  <a:cubicBezTo>
                    <a:pt x="117" y="32"/>
                    <a:pt x="118" y="33"/>
                    <a:pt x="116" y="32"/>
                  </a:cubicBezTo>
                  <a:cubicBezTo>
                    <a:pt x="114" y="31"/>
                    <a:pt x="114" y="32"/>
                    <a:pt x="113" y="31"/>
                  </a:cubicBezTo>
                  <a:cubicBezTo>
                    <a:pt x="113" y="29"/>
                    <a:pt x="115" y="30"/>
                    <a:pt x="113" y="29"/>
                  </a:cubicBezTo>
                  <a:cubicBezTo>
                    <a:pt x="111" y="29"/>
                    <a:pt x="111" y="29"/>
                    <a:pt x="110" y="29"/>
                  </a:cubicBezTo>
                  <a:cubicBezTo>
                    <a:pt x="108" y="28"/>
                    <a:pt x="107" y="30"/>
                    <a:pt x="106" y="29"/>
                  </a:cubicBezTo>
                  <a:cubicBezTo>
                    <a:pt x="106" y="27"/>
                    <a:pt x="103" y="30"/>
                    <a:pt x="106" y="27"/>
                  </a:cubicBezTo>
                  <a:cubicBezTo>
                    <a:pt x="109" y="25"/>
                    <a:pt x="107" y="24"/>
                    <a:pt x="109" y="24"/>
                  </a:cubicBezTo>
                  <a:cubicBezTo>
                    <a:pt x="111" y="25"/>
                    <a:pt x="111" y="26"/>
                    <a:pt x="112" y="25"/>
                  </a:cubicBezTo>
                  <a:cubicBezTo>
                    <a:pt x="113" y="24"/>
                    <a:pt x="115" y="24"/>
                    <a:pt x="113" y="22"/>
                  </a:cubicBezTo>
                  <a:cubicBezTo>
                    <a:pt x="111" y="21"/>
                    <a:pt x="112" y="21"/>
                    <a:pt x="110" y="20"/>
                  </a:cubicBezTo>
                  <a:cubicBezTo>
                    <a:pt x="108" y="19"/>
                    <a:pt x="106" y="24"/>
                    <a:pt x="105" y="23"/>
                  </a:cubicBezTo>
                  <a:cubicBezTo>
                    <a:pt x="104" y="23"/>
                    <a:pt x="103" y="22"/>
                    <a:pt x="103" y="23"/>
                  </a:cubicBezTo>
                  <a:cubicBezTo>
                    <a:pt x="102" y="23"/>
                    <a:pt x="102" y="25"/>
                    <a:pt x="102" y="26"/>
                  </a:cubicBezTo>
                  <a:cubicBezTo>
                    <a:pt x="102" y="27"/>
                    <a:pt x="103" y="28"/>
                    <a:pt x="101" y="27"/>
                  </a:cubicBezTo>
                  <a:cubicBezTo>
                    <a:pt x="99" y="26"/>
                    <a:pt x="103" y="26"/>
                    <a:pt x="98" y="24"/>
                  </a:cubicBezTo>
                  <a:cubicBezTo>
                    <a:pt x="94" y="23"/>
                    <a:pt x="92" y="23"/>
                    <a:pt x="91" y="24"/>
                  </a:cubicBezTo>
                  <a:cubicBezTo>
                    <a:pt x="91" y="24"/>
                    <a:pt x="90" y="24"/>
                    <a:pt x="89" y="25"/>
                  </a:cubicBezTo>
                  <a:cubicBezTo>
                    <a:pt x="89" y="25"/>
                    <a:pt x="91" y="26"/>
                    <a:pt x="89" y="25"/>
                  </a:cubicBezTo>
                  <a:cubicBezTo>
                    <a:pt x="87" y="24"/>
                    <a:pt x="85" y="26"/>
                    <a:pt x="85" y="26"/>
                  </a:cubicBezTo>
                  <a:cubicBezTo>
                    <a:pt x="85" y="26"/>
                    <a:pt x="84" y="26"/>
                    <a:pt x="83" y="26"/>
                  </a:cubicBezTo>
                  <a:cubicBezTo>
                    <a:pt x="82" y="27"/>
                    <a:pt x="80" y="27"/>
                    <a:pt x="79" y="27"/>
                  </a:cubicBezTo>
                  <a:cubicBezTo>
                    <a:pt x="78" y="27"/>
                    <a:pt x="76" y="27"/>
                    <a:pt x="78" y="25"/>
                  </a:cubicBezTo>
                  <a:cubicBezTo>
                    <a:pt x="80" y="23"/>
                    <a:pt x="79" y="24"/>
                    <a:pt x="81" y="23"/>
                  </a:cubicBezTo>
                  <a:cubicBezTo>
                    <a:pt x="84" y="22"/>
                    <a:pt x="89" y="22"/>
                    <a:pt x="85" y="21"/>
                  </a:cubicBezTo>
                  <a:cubicBezTo>
                    <a:pt x="81" y="20"/>
                    <a:pt x="87" y="20"/>
                    <a:pt x="82" y="17"/>
                  </a:cubicBezTo>
                  <a:cubicBezTo>
                    <a:pt x="77" y="15"/>
                    <a:pt x="77" y="18"/>
                    <a:pt x="77" y="15"/>
                  </a:cubicBezTo>
                  <a:cubicBezTo>
                    <a:pt x="77" y="12"/>
                    <a:pt x="77" y="12"/>
                    <a:pt x="76" y="12"/>
                  </a:cubicBezTo>
                  <a:cubicBezTo>
                    <a:pt x="75" y="12"/>
                    <a:pt x="72" y="13"/>
                    <a:pt x="71" y="13"/>
                  </a:cubicBezTo>
                  <a:cubicBezTo>
                    <a:pt x="69" y="13"/>
                    <a:pt x="71" y="14"/>
                    <a:pt x="69" y="13"/>
                  </a:cubicBezTo>
                  <a:cubicBezTo>
                    <a:pt x="66" y="11"/>
                    <a:pt x="66" y="13"/>
                    <a:pt x="66" y="11"/>
                  </a:cubicBezTo>
                  <a:cubicBezTo>
                    <a:pt x="67" y="9"/>
                    <a:pt x="67" y="9"/>
                    <a:pt x="69" y="8"/>
                  </a:cubicBezTo>
                  <a:cubicBezTo>
                    <a:pt x="70" y="7"/>
                    <a:pt x="70" y="2"/>
                    <a:pt x="73" y="4"/>
                  </a:cubicBezTo>
                  <a:cubicBezTo>
                    <a:pt x="76" y="6"/>
                    <a:pt x="75" y="5"/>
                    <a:pt x="78" y="5"/>
                  </a:cubicBezTo>
                  <a:cubicBezTo>
                    <a:pt x="80" y="6"/>
                    <a:pt x="82" y="5"/>
                    <a:pt x="82" y="5"/>
                  </a:cubicBezTo>
                  <a:cubicBezTo>
                    <a:pt x="82" y="4"/>
                    <a:pt x="79" y="3"/>
                    <a:pt x="79" y="3"/>
                  </a:cubicBezTo>
                  <a:cubicBezTo>
                    <a:pt x="79" y="3"/>
                    <a:pt x="78" y="3"/>
                    <a:pt x="78" y="2"/>
                  </a:cubicBezTo>
                  <a:cubicBezTo>
                    <a:pt x="78" y="2"/>
                    <a:pt x="79" y="1"/>
                    <a:pt x="79" y="1"/>
                  </a:cubicBezTo>
                  <a:cubicBezTo>
                    <a:pt x="78" y="0"/>
                    <a:pt x="78" y="0"/>
                    <a:pt x="78" y="0"/>
                  </a:cubicBezTo>
                  <a:cubicBezTo>
                    <a:pt x="78" y="0"/>
                    <a:pt x="69" y="0"/>
                    <a:pt x="6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nvSpPr>
          <p:spPr bwMode="auto">
            <a:xfrm>
              <a:off x="4758041" y="2211501"/>
              <a:ext cx="70285" cy="80092"/>
            </a:xfrm>
            <a:custGeom>
              <a:gdLst>
                <a:gd name="T0" fmla="*/ 33 w 48"/>
                <a:gd name="T1" fmla="*/ 3 h 55"/>
                <a:gd name="T2" fmla="*/ 33 w 48"/>
                <a:gd name="T3" fmla="*/ 20 h 55"/>
                <a:gd name="T4" fmla="*/ 19 w 48"/>
                <a:gd name="T5" fmla="*/ 32 h 55"/>
                <a:gd name="T6" fmla="*/ 1 w 48"/>
                <a:gd name="T7" fmla="*/ 46 h 55"/>
                <a:gd name="T8" fmla="*/ 48 w 48"/>
                <a:gd name="T9" fmla="*/ 55 h 55"/>
                <a:gd name="T10" fmla="*/ 48 w 48"/>
                <a:gd name="T11" fmla="*/ 0 h 55"/>
                <a:gd name="T12" fmla="*/ 33 w 48"/>
                <a:gd name="T13" fmla="*/ 3 h 55"/>
              </a:gdLst>
              <a:cxnLst>
                <a:cxn ang="0">
                  <a:pos x="T0" y="T1"/>
                </a:cxn>
                <a:cxn ang="0">
                  <a:pos x="T2" y="T3"/>
                </a:cxn>
                <a:cxn ang="0">
                  <a:pos x="T4" y="T5"/>
                </a:cxn>
                <a:cxn ang="0">
                  <a:pos x="T6" y="T7"/>
                </a:cxn>
                <a:cxn ang="0">
                  <a:pos x="T8" y="T9"/>
                </a:cxn>
                <a:cxn ang="0">
                  <a:pos x="T10" y="T11"/>
                </a:cxn>
                <a:cxn ang="0">
                  <a:pos x="T12" y="T13"/>
                </a:cxn>
              </a:cxnLst>
              <a:rect l="0" t="0" r="r" b="b"/>
              <a:pathLst>
                <a:path w="48" h="55">
                  <a:moveTo>
                    <a:pt x="33" y="3"/>
                  </a:moveTo>
                  <a:cubicBezTo>
                    <a:pt x="33" y="20"/>
                    <a:pt x="33" y="20"/>
                    <a:pt x="33" y="20"/>
                  </a:cubicBezTo>
                  <a:cubicBezTo>
                    <a:pt x="33" y="20"/>
                    <a:pt x="29" y="29"/>
                    <a:pt x="19" y="32"/>
                  </a:cubicBezTo>
                  <a:cubicBezTo>
                    <a:pt x="9" y="35"/>
                    <a:pt x="0" y="41"/>
                    <a:pt x="1" y="46"/>
                  </a:cubicBezTo>
                  <a:cubicBezTo>
                    <a:pt x="2" y="51"/>
                    <a:pt x="14" y="55"/>
                    <a:pt x="48" y="55"/>
                  </a:cubicBezTo>
                  <a:cubicBezTo>
                    <a:pt x="48" y="0"/>
                    <a:pt x="48" y="0"/>
                    <a:pt x="48" y="0"/>
                  </a:cubicBezTo>
                  <a:lnTo>
                    <a:pt x="3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p:nvPr/>
          </p:nvSpPr>
          <p:spPr bwMode="auto">
            <a:xfrm>
              <a:off x="4820970" y="2211501"/>
              <a:ext cx="63747" cy="80092"/>
            </a:xfrm>
            <a:custGeom>
              <a:gdLst>
                <a:gd name="T0" fmla="*/ 9 w 44"/>
                <a:gd name="T1" fmla="*/ 3 h 55"/>
                <a:gd name="T2" fmla="*/ 9 w 44"/>
                <a:gd name="T3" fmla="*/ 20 h 55"/>
                <a:gd name="T4" fmla="*/ 23 w 44"/>
                <a:gd name="T5" fmla="*/ 32 h 55"/>
                <a:gd name="T6" fmla="*/ 43 w 44"/>
                <a:gd name="T7" fmla="*/ 46 h 55"/>
                <a:gd name="T8" fmla="*/ 0 w 44"/>
                <a:gd name="T9" fmla="*/ 55 h 55"/>
                <a:gd name="T10" fmla="*/ 0 w 44"/>
                <a:gd name="T11" fmla="*/ 0 h 55"/>
                <a:gd name="T12" fmla="*/ 9 w 44"/>
                <a:gd name="T13" fmla="*/ 3 h 55"/>
              </a:gdLst>
              <a:cxnLst>
                <a:cxn ang="0">
                  <a:pos x="T0" y="T1"/>
                </a:cxn>
                <a:cxn ang="0">
                  <a:pos x="T2" y="T3"/>
                </a:cxn>
                <a:cxn ang="0">
                  <a:pos x="T4" y="T5"/>
                </a:cxn>
                <a:cxn ang="0">
                  <a:pos x="T6" y="T7"/>
                </a:cxn>
                <a:cxn ang="0">
                  <a:pos x="T8" y="T9"/>
                </a:cxn>
                <a:cxn ang="0">
                  <a:pos x="T10" y="T11"/>
                </a:cxn>
                <a:cxn ang="0">
                  <a:pos x="T12" y="T13"/>
                </a:cxn>
              </a:cxnLst>
              <a:rect l="0" t="0" r="r" b="b"/>
              <a:pathLst>
                <a:path w="44" h="55">
                  <a:moveTo>
                    <a:pt x="9" y="3"/>
                  </a:moveTo>
                  <a:cubicBezTo>
                    <a:pt x="9" y="20"/>
                    <a:pt x="9" y="20"/>
                    <a:pt x="9" y="20"/>
                  </a:cubicBezTo>
                  <a:cubicBezTo>
                    <a:pt x="9" y="20"/>
                    <a:pt x="13" y="29"/>
                    <a:pt x="23" y="32"/>
                  </a:cubicBezTo>
                  <a:cubicBezTo>
                    <a:pt x="32" y="35"/>
                    <a:pt x="44" y="41"/>
                    <a:pt x="43" y="46"/>
                  </a:cubicBezTo>
                  <a:cubicBezTo>
                    <a:pt x="42" y="51"/>
                    <a:pt x="24" y="55"/>
                    <a:pt x="0" y="55"/>
                  </a:cubicBezTo>
                  <a:cubicBezTo>
                    <a:pt x="0" y="0"/>
                    <a:pt x="0" y="0"/>
                    <a:pt x="0"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p:nvPr/>
          </p:nvSpPr>
          <p:spPr bwMode="auto">
            <a:xfrm>
              <a:off x="4705736" y="1976128"/>
              <a:ext cx="241912" cy="244364"/>
            </a:xfrm>
            <a:custGeom>
              <a:gdLst>
                <a:gd name="T0" fmla="*/ 122 w 166"/>
                <a:gd name="T1" fmla="*/ 9 h 167"/>
                <a:gd name="T2" fmla="*/ 155 w 166"/>
                <a:gd name="T3" fmla="*/ 75 h 167"/>
                <a:gd name="T4" fmla="*/ 74 w 166"/>
                <a:gd name="T5" fmla="*/ 156 h 167"/>
                <a:gd name="T6" fmla="*/ 9 w 166"/>
                <a:gd name="T7" fmla="*/ 124 h 167"/>
                <a:gd name="T8" fmla="*/ 0 w 166"/>
                <a:gd name="T9" fmla="*/ 130 h 167"/>
                <a:gd name="T10" fmla="*/ 74 w 166"/>
                <a:gd name="T11" fmla="*/ 167 h 167"/>
                <a:gd name="T12" fmla="*/ 166 w 166"/>
                <a:gd name="T13" fmla="*/ 75 h 167"/>
                <a:gd name="T14" fmla="*/ 128 w 166"/>
                <a:gd name="T15" fmla="*/ 0 h 167"/>
                <a:gd name="T16" fmla="*/ 122 w 166"/>
                <a:gd name="T17" fmla="*/ 9 h 1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67">
                  <a:moveTo>
                    <a:pt x="122" y="9"/>
                  </a:moveTo>
                  <a:cubicBezTo>
                    <a:pt x="142" y="24"/>
                    <a:pt x="155" y="48"/>
                    <a:pt x="155" y="75"/>
                  </a:cubicBezTo>
                  <a:cubicBezTo>
                    <a:pt x="155" y="120"/>
                    <a:pt x="118" y="156"/>
                    <a:pt x="74" y="156"/>
                  </a:cubicBezTo>
                  <a:cubicBezTo>
                    <a:pt x="47" y="156"/>
                    <a:pt x="24" y="143"/>
                    <a:pt x="9" y="124"/>
                  </a:cubicBezTo>
                  <a:cubicBezTo>
                    <a:pt x="0" y="130"/>
                    <a:pt x="0" y="130"/>
                    <a:pt x="0" y="130"/>
                  </a:cubicBezTo>
                  <a:cubicBezTo>
                    <a:pt x="17" y="152"/>
                    <a:pt x="44" y="167"/>
                    <a:pt x="74" y="167"/>
                  </a:cubicBezTo>
                  <a:cubicBezTo>
                    <a:pt x="124" y="167"/>
                    <a:pt x="166" y="125"/>
                    <a:pt x="166" y="75"/>
                  </a:cubicBezTo>
                  <a:cubicBezTo>
                    <a:pt x="166" y="44"/>
                    <a:pt x="151" y="17"/>
                    <a:pt x="128" y="0"/>
                  </a:cubicBezTo>
                  <a:lnTo>
                    <a:pt x="12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nvSpPr>
          <p:spPr bwMode="auto">
            <a:xfrm>
              <a:off x="4709005" y="1981032"/>
              <a:ext cx="212490" cy="212490"/>
            </a:xfrm>
            <a:custGeom>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43 h 146"/>
                <a:gd name="T12" fmla="*/ 3 w 146"/>
                <a:gd name="T13" fmla="*/ 73 h 146"/>
                <a:gd name="T14" fmla="*/ 73 w 146"/>
                <a:gd name="T15" fmla="*/ 4 h 146"/>
                <a:gd name="T16" fmla="*/ 142 w 146"/>
                <a:gd name="T17" fmla="*/ 73 h 146"/>
                <a:gd name="T18" fmla="*/ 73 w 146"/>
                <a:gd name="T19" fmla="*/ 143 h 1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0"/>
                  </a:moveTo>
                  <a:cubicBezTo>
                    <a:pt x="32" y="0"/>
                    <a:pt x="0" y="33"/>
                    <a:pt x="0" y="73"/>
                  </a:cubicBezTo>
                  <a:cubicBezTo>
                    <a:pt x="0" y="114"/>
                    <a:pt x="32" y="146"/>
                    <a:pt x="73" y="146"/>
                  </a:cubicBezTo>
                  <a:cubicBezTo>
                    <a:pt x="113" y="146"/>
                    <a:pt x="146" y="114"/>
                    <a:pt x="146" y="73"/>
                  </a:cubicBezTo>
                  <a:cubicBezTo>
                    <a:pt x="146" y="33"/>
                    <a:pt x="113" y="0"/>
                    <a:pt x="73" y="0"/>
                  </a:cubicBezTo>
                  <a:close/>
                  <a:moveTo>
                    <a:pt x="73" y="143"/>
                  </a:moveTo>
                  <a:cubicBezTo>
                    <a:pt x="34" y="143"/>
                    <a:pt x="3" y="112"/>
                    <a:pt x="3" y="73"/>
                  </a:cubicBezTo>
                  <a:cubicBezTo>
                    <a:pt x="3" y="35"/>
                    <a:pt x="34" y="4"/>
                    <a:pt x="73" y="4"/>
                  </a:cubicBezTo>
                  <a:cubicBezTo>
                    <a:pt x="111" y="4"/>
                    <a:pt x="142" y="35"/>
                    <a:pt x="142" y="73"/>
                  </a:cubicBezTo>
                  <a:cubicBezTo>
                    <a:pt x="142" y="112"/>
                    <a:pt x="111" y="143"/>
                    <a:pt x="73"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8"/>
            <p:cNvSpPr/>
            <p:nvPr/>
          </p:nvSpPr>
          <p:spPr bwMode="auto">
            <a:xfrm>
              <a:off x="4703284" y="1985118"/>
              <a:ext cx="238642" cy="210038"/>
            </a:xfrm>
            <a:custGeom>
              <a:gdLst>
                <a:gd name="T0" fmla="*/ 47 w 164"/>
                <a:gd name="T1" fmla="*/ 11 h 144"/>
                <a:gd name="T2" fmla="*/ 44 w 164"/>
                <a:gd name="T3" fmla="*/ 17 h 144"/>
                <a:gd name="T4" fmla="*/ 41 w 164"/>
                <a:gd name="T5" fmla="*/ 21 h 144"/>
                <a:gd name="T6" fmla="*/ 38 w 164"/>
                <a:gd name="T7" fmla="*/ 19 h 144"/>
                <a:gd name="T8" fmla="*/ 38 w 164"/>
                <a:gd name="T9" fmla="*/ 24 h 144"/>
                <a:gd name="T10" fmla="*/ 30 w 164"/>
                <a:gd name="T11" fmla="*/ 25 h 144"/>
                <a:gd name="T12" fmla="*/ 26 w 164"/>
                <a:gd name="T13" fmla="*/ 30 h 144"/>
                <a:gd name="T14" fmla="*/ 19 w 164"/>
                <a:gd name="T15" fmla="*/ 39 h 144"/>
                <a:gd name="T16" fmla="*/ 15 w 164"/>
                <a:gd name="T17" fmla="*/ 44 h 144"/>
                <a:gd name="T18" fmla="*/ 19 w 164"/>
                <a:gd name="T19" fmla="*/ 48 h 144"/>
                <a:gd name="T20" fmla="*/ 19 w 164"/>
                <a:gd name="T21" fmla="*/ 51 h 144"/>
                <a:gd name="T22" fmla="*/ 16 w 164"/>
                <a:gd name="T23" fmla="*/ 47 h 144"/>
                <a:gd name="T24" fmla="*/ 13 w 164"/>
                <a:gd name="T25" fmla="*/ 44 h 144"/>
                <a:gd name="T26" fmla="*/ 12 w 164"/>
                <a:gd name="T27" fmla="*/ 50 h 144"/>
                <a:gd name="T28" fmla="*/ 12 w 164"/>
                <a:gd name="T29" fmla="*/ 60 h 144"/>
                <a:gd name="T30" fmla="*/ 17 w 164"/>
                <a:gd name="T31" fmla="*/ 58 h 144"/>
                <a:gd name="T32" fmla="*/ 23 w 164"/>
                <a:gd name="T33" fmla="*/ 64 h 144"/>
                <a:gd name="T34" fmla="*/ 29 w 164"/>
                <a:gd name="T35" fmla="*/ 71 h 144"/>
                <a:gd name="T36" fmla="*/ 36 w 164"/>
                <a:gd name="T37" fmla="*/ 76 h 144"/>
                <a:gd name="T38" fmla="*/ 44 w 164"/>
                <a:gd name="T39" fmla="*/ 84 h 144"/>
                <a:gd name="T40" fmla="*/ 41 w 164"/>
                <a:gd name="T41" fmla="*/ 97 h 144"/>
                <a:gd name="T42" fmla="*/ 35 w 164"/>
                <a:gd name="T43" fmla="*/ 112 h 144"/>
                <a:gd name="T44" fmla="*/ 37 w 164"/>
                <a:gd name="T45" fmla="*/ 122 h 144"/>
                <a:gd name="T46" fmla="*/ 33 w 164"/>
                <a:gd name="T47" fmla="*/ 123 h 144"/>
                <a:gd name="T48" fmla="*/ 23 w 164"/>
                <a:gd name="T49" fmla="*/ 107 h 144"/>
                <a:gd name="T50" fmla="*/ 12 w 164"/>
                <a:gd name="T51" fmla="*/ 81 h 144"/>
                <a:gd name="T52" fmla="*/ 8 w 164"/>
                <a:gd name="T53" fmla="*/ 63 h 144"/>
                <a:gd name="T54" fmla="*/ 53 w 164"/>
                <a:gd name="T55" fmla="*/ 132 h 144"/>
                <a:gd name="T56" fmla="*/ 64 w 164"/>
                <a:gd name="T57" fmla="*/ 130 h 144"/>
                <a:gd name="T58" fmla="*/ 79 w 164"/>
                <a:gd name="T59" fmla="*/ 129 h 144"/>
                <a:gd name="T60" fmla="*/ 78 w 164"/>
                <a:gd name="T61" fmla="*/ 135 h 144"/>
                <a:gd name="T62" fmla="*/ 87 w 164"/>
                <a:gd name="T63" fmla="*/ 134 h 144"/>
                <a:gd name="T64" fmla="*/ 100 w 164"/>
                <a:gd name="T65" fmla="*/ 133 h 144"/>
                <a:gd name="T66" fmla="*/ 98 w 164"/>
                <a:gd name="T67" fmla="*/ 2 h 144"/>
                <a:gd name="T68" fmla="*/ 141 w 164"/>
                <a:gd name="T69" fmla="*/ 46 h 144"/>
                <a:gd name="T70" fmla="*/ 136 w 164"/>
                <a:gd name="T71" fmla="*/ 42 h 144"/>
                <a:gd name="T72" fmla="*/ 130 w 164"/>
                <a:gd name="T73" fmla="*/ 54 h 144"/>
                <a:gd name="T74" fmla="*/ 122 w 164"/>
                <a:gd name="T75" fmla="*/ 43 h 144"/>
                <a:gd name="T76" fmla="*/ 125 w 164"/>
                <a:gd name="T77" fmla="*/ 54 h 144"/>
                <a:gd name="T78" fmla="*/ 134 w 164"/>
                <a:gd name="T79" fmla="*/ 57 h 144"/>
                <a:gd name="T80" fmla="*/ 130 w 164"/>
                <a:gd name="T81" fmla="*/ 72 h 144"/>
                <a:gd name="T82" fmla="*/ 126 w 164"/>
                <a:gd name="T83" fmla="*/ 88 h 144"/>
                <a:gd name="T84" fmla="*/ 121 w 164"/>
                <a:gd name="T85" fmla="*/ 99 h 144"/>
                <a:gd name="T86" fmla="*/ 106 w 164"/>
                <a:gd name="T87" fmla="*/ 111 h 144"/>
                <a:gd name="T88" fmla="*/ 102 w 164"/>
                <a:gd name="T89" fmla="*/ 100 h 144"/>
                <a:gd name="T90" fmla="*/ 102 w 164"/>
                <a:gd name="T91" fmla="*/ 87 h 144"/>
                <a:gd name="T92" fmla="*/ 97 w 164"/>
                <a:gd name="T93" fmla="*/ 73 h 144"/>
                <a:gd name="T94" fmla="*/ 90 w 164"/>
                <a:gd name="T95" fmla="*/ 65 h 144"/>
                <a:gd name="T96" fmla="*/ 71 w 164"/>
                <a:gd name="T97" fmla="*/ 65 h 144"/>
                <a:gd name="T98" fmla="*/ 64 w 164"/>
                <a:gd name="T99" fmla="*/ 55 h 144"/>
                <a:gd name="T100" fmla="*/ 72 w 164"/>
                <a:gd name="T101" fmla="*/ 36 h 144"/>
                <a:gd name="T102" fmla="*/ 85 w 164"/>
                <a:gd name="T103" fmla="*/ 30 h 144"/>
                <a:gd name="T104" fmla="*/ 94 w 164"/>
                <a:gd name="T105" fmla="*/ 34 h 144"/>
                <a:gd name="T106" fmla="*/ 105 w 164"/>
                <a:gd name="T107" fmla="*/ 34 h 144"/>
                <a:gd name="T108" fmla="*/ 116 w 164"/>
                <a:gd name="T109" fmla="*/ 32 h 144"/>
                <a:gd name="T110" fmla="*/ 106 w 164"/>
                <a:gd name="T111" fmla="*/ 27 h 144"/>
                <a:gd name="T112" fmla="*/ 105 w 164"/>
                <a:gd name="T113" fmla="*/ 23 h 144"/>
                <a:gd name="T114" fmla="*/ 91 w 164"/>
                <a:gd name="T115" fmla="*/ 24 h 144"/>
                <a:gd name="T116" fmla="*/ 79 w 164"/>
                <a:gd name="T117" fmla="*/ 27 h 144"/>
                <a:gd name="T118" fmla="*/ 77 w 164"/>
                <a:gd name="T119" fmla="*/ 15 h 144"/>
                <a:gd name="T120" fmla="*/ 69 w 164"/>
                <a:gd name="T121" fmla="*/ 8 h 144"/>
                <a:gd name="T122" fmla="*/ 78 w 164"/>
                <a:gd name="T123" fmla="*/ 2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44">
                  <a:moveTo>
                    <a:pt x="66" y="1"/>
                  </a:moveTo>
                  <a:cubicBezTo>
                    <a:pt x="66" y="1"/>
                    <a:pt x="42" y="4"/>
                    <a:pt x="25" y="23"/>
                  </a:cubicBezTo>
                  <a:cubicBezTo>
                    <a:pt x="25" y="23"/>
                    <a:pt x="38" y="10"/>
                    <a:pt x="46" y="10"/>
                  </a:cubicBezTo>
                  <a:cubicBezTo>
                    <a:pt x="47" y="10"/>
                    <a:pt x="47" y="10"/>
                    <a:pt x="47" y="10"/>
                  </a:cubicBezTo>
                  <a:cubicBezTo>
                    <a:pt x="47" y="10"/>
                    <a:pt x="47" y="11"/>
                    <a:pt x="47" y="11"/>
                  </a:cubicBezTo>
                  <a:cubicBezTo>
                    <a:pt x="47" y="12"/>
                    <a:pt x="46" y="13"/>
                    <a:pt x="46" y="13"/>
                  </a:cubicBezTo>
                  <a:cubicBezTo>
                    <a:pt x="46" y="14"/>
                    <a:pt x="46" y="15"/>
                    <a:pt x="46" y="15"/>
                  </a:cubicBezTo>
                  <a:cubicBezTo>
                    <a:pt x="45" y="15"/>
                    <a:pt x="45" y="15"/>
                    <a:pt x="45" y="15"/>
                  </a:cubicBezTo>
                  <a:cubicBezTo>
                    <a:pt x="45" y="15"/>
                    <a:pt x="45" y="16"/>
                    <a:pt x="44" y="16"/>
                  </a:cubicBezTo>
                  <a:cubicBezTo>
                    <a:pt x="44" y="16"/>
                    <a:pt x="44" y="16"/>
                    <a:pt x="44" y="17"/>
                  </a:cubicBezTo>
                  <a:cubicBezTo>
                    <a:pt x="44" y="17"/>
                    <a:pt x="44" y="18"/>
                    <a:pt x="44" y="18"/>
                  </a:cubicBezTo>
                  <a:cubicBezTo>
                    <a:pt x="44" y="20"/>
                    <a:pt x="44" y="20"/>
                    <a:pt x="44" y="20"/>
                  </a:cubicBezTo>
                  <a:cubicBezTo>
                    <a:pt x="44" y="21"/>
                    <a:pt x="44" y="21"/>
                    <a:pt x="44" y="21"/>
                  </a:cubicBezTo>
                  <a:cubicBezTo>
                    <a:pt x="43" y="21"/>
                    <a:pt x="43" y="21"/>
                    <a:pt x="43" y="21"/>
                  </a:cubicBezTo>
                  <a:cubicBezTo>
                    <a:pt x="43" y="21"/>
                    <a:pt x="41" y="21"/>
                    <a:pt x="41" y="21"/>
                  </a:cubicBezTo>
                  <a:cubicBezTo>
                    <a:pt x="40" y="21"/>
                    <a:pt x="40" y="20"/>
                    <a:pt x="40" y="20"/>
                  </a:cubicBezTo>
                  <a:cubicBezTo>
                    <a:pt x="42" y="19"/>
                    <a:pt x="42" y="19"/>
                    <a:pt x="42" y="19"/>
                  </a:cubicBezTo>
                  <a:cubicBezTo>
                    <a:pt x="42" y="19"/>
                    <a:pt x="42" y="19"/>
                    <a:pt x="41" y="19"/>
                  </a:cubicBezTo>
                  <a:cubicBezTo>
                    <a:pt x="41" y="18"/>
                    <a:pt x="41" y="17"/>
                    <a:pt x="40" y="18"/>
                  </a:cubicBezTo>
                  <a:cubicBezTo>
                    <a:pt x="40" y="18"/>
                    <a:pt x="38" y="19"/>
                    <a:pt x="38" y="19"/>
                  </a:cubicBezTo>
                  <a:cubicBezTo>
                    <a:pt x="37" y="20"/>
                    <a:pt x="37" y="20"/>
                    <a:pt x="37" y="20"/>
                  </a:cubicBezTo>
                  <a:cubicBezTo>
                    <a:pt x="37" y="20"/>
                    <a:pt x="37" y="21"/>
                    <a:pt x="37" y="21"/>
                  </a:cubicBezTo>
                  <a:cubicBezTo>
                    <a:pt x="37" y="21"/>
                    <a:pt x="38" y="22"/>
                    <a:pt x="38" y="22"/>
                  </a:cubicBezTo>
                  <a:cubicBezTo>
                    <a:pt x="38" y="22"/>
                    <a:pt x="38" y="22"/>
                    <a:pt x="38" y="22"/>
                  </a:cubicBezTo>
                  <a:cubicBezTo>
                    <a:pt x="38" y="23"/>
                    <a:pt x="38" y="24"/>
                    <a:pt x="38" y="24"/>
                  </a:cubicBezTo>
                  <a:cubicBezTo>
                    <a:pt x="38" y="24"/>
                    <a:pt x="37" y="24"/>
                    <a:pt x="36" y="24"/>
                  </a:cubicBezTo>
                  <a:cubicBezTo>
                    <a:pt x="36" y="24"/>
                    <a:pt x="35" y="24"/>
                    <a:pt x="34" y="23"/>
                  </a:cubicBezTo>
                  <a:cubicBezTo>
                    <a:pt x="34" y="23"/>
                    <a:pt x="33" y="23"/>
                    <a:pt x="33" y="23"/>
                  </a:cubicBezTo>
                  <a:cubicBezTo>
                    <a:pt x="32" y="23"/>
                    <a:pt x="32" y="23"/>
                    <a:pt x="32" y="24"/>
                  </a:cubicBezTo>
                  <a:cubicBezTo>
                    <a:pt x="32" y="24"/>
                    <a:pt x="30" y="25"/>
                    <a:pt x="30" y="25"/>
                  </a:cubicBezTo>
                  <a:cubicBezTo>
                    <a:pt x="30" y="25"/>
                    <a:pt x="30" y="25"/>
                    <a:pt x="30" y="26"/>
                  </a:cubicBezTo>
                  <a:cubicBezTo>
                    <a:pt x="30" y="26"/>
                    <a:pt x="29" y="27"/>
                    <a:pt x="29" y="27"/>
                  </a:cubicBezTo>
                  <a:cubicBezTo>
                    <a:pt x="29" y="27"/>
                    <a:pt x="29" y="28"/>
                    <a:pt x="27" y="28"/>
                  </a:cubicBezTo>
                  <a:cubicBezTo>
                    <a:pt x="26" y="28"/>
                    <a:pt x="26" y="29"/>
                    <a:pt x="26" y="29"/>
                  </a:cubicBezTo>
                  <a:cubicBezTo>
                    <a:pt x="26" y="30"/>
                    <a:pt x="26" y="30"/>
                    <a:pt x="26" y="30"/>
                  </a:cubicBezTo>
                  <a:cubicBezTo>
                    <a:pt x="26" y="30"/>
                    <a:pt x="25" y="30"/>
                    <a:pt x="24" y="31"/>
                  </a:cubicBezTo>
                  <a:cubicBezTo>
                    <a:pt x="24" y="32"/>
                    <a:pt x="22" y="33"/>
                    <a:pt x="22" y="33"/>
                  </a:cubicBezTo>
                  <a:cubicBezTo>
                    <a:pt x="21" y="33"/>
                    <a:pt x="21" y="34"/>
                    <a:pt x="20" y="35"/>
                  </a:cubicBezTo>
                  <a:cubicBezTo>
                    <a:pt x="20" y="35"/>
                    <a:pt x="20" y="36"/>
                    <a:pt x="20" y="37"/>
                  </a:cubicBezTo>
                  <a:cubicBezTo>
                    <a:pt x="20" y="37"/>
                    <a:pt x="19" y="38"/>
                    <a:pt x="19" y="39"/>
                  </a:cubicBezTo>
                  <a:cubicBezTo>
                    <a:pt x="19" y="39"/>
                    <a:pt x="19" y="40"/>
                    <a:pt x="18" y="40"/>
                  </a:cubicBezTo>
                  <a:cubicBezTo>
                    <a:pt x="18" y="41"/>
                    <a:pt x="18" y="41"/>
                    <a:pt x="17" y="41"/>
                  </a:cubicBezTo>
                  <a:cubicBezTo>
                    <a:pt x="17" y="41"/>
                    <a:pt x="16" y="42"/>
                    <a:pt x="15" y="42"/>
                  </a:cubicBezTo>
                  <a:cubicBezTo>
                    <a:pt x="15" y="43"/>
                    <a:pt x="14" y="43"/>
                    <a:pt x="14" y="44"/>
                  </a:cubicBezTo>
                  <a:cubicBezTo>
                    <a:pt x="14" y="44"/>
                    <a:pt x="15" y="44"/>
                    <a:pt x="15" y="44"/>
                  </a:cubicBezTo>
                  <a:cubicBezTo>
                    <a:pt x="16" y="44"/>
                    <a:pt x="16" y="45"/>
                    <a:pt x="16" y="45"/>
                  </a:cubicBezTo>
                  <a:cubicBezTo>
                    <a:pt x="16" y="45"/>
                    <a:pt x="16" y="46"/>
                    <a:pt x="16" y="46"/>
                  </a:cubicBezTo>
                  <a:cubicBezTo>
                    <a:pt x="16" y="47"/>
                    <a:pt x="16" y="48"/>
                    <a:pt x="16" y="48"/>
                  </a:cubicBezTo>
                  <a:cubicBezTo>
                    <a:pt x="17" y="48"/>
                    <a:pt x="18" y="48"/>
                    <a:pt x="18" y="48"/>
                  </a:cubicBezTo>
                  <a:cubicBezTo>
                    <a:pt x="19" y="48"/>
                    <a:pt x="19" y="48"/>
                    <a:pt x="19" y="48"/>
                  </a:cubicBezTo>
                  <a:cubicBezTo>
                    <a:pt x="20" y="49"/>
                    <a:pt x="20" y="49"/>
                    <a:pt x="20" y="49"/>
                  </a:cubicBezTo>
                  <a:cubicBezTo>
                    <a:pt x="21" y="50"/>
                    <a:pt x="21" y="50"/>
                    <a:pt x="21" y="50"/>
                  </a:cubicBezTo>
                  <a:cubicBezTo>
                    <a:pt x="21" y="50"/>
                    <a:pt x="21" y="50"/>
                    <a:pt x="21" y="51"/>
                  </a:cubicBezTo>
                  <a:cubicBezTo>
                    <a:pt x="20" y="51"/>
                    <a:pt x="20" y="51"/>
                    <a:pt x="20" y="51"/>
                  </a:cubicBezTo>
                  <a:cubicBezTo>
                    <a:pt x="20" y="51"/>
                    <a:pt x="20" y="51"/>
                    <a:pt x="19" y="51"/>
                  </a:cubicBezTo>
                  <a:cubicBezTo>
                    <a:pt x="19" y="50"/>
                    <a:pt x="19" y="50"/>
                    <a:pt x="19" y="50"/>
                  </a:cubicBezTo>
                  <a:cubicBezTo>
                    <a:pt x="18" y="49"/>
                    <a:pt x="17" y="50"/>
                    <a:pt x="17" y="50"/>
                  </a:cubicBezTo>
                  <a:cubicBezTo>
                    <a:pt x="17" y="50"/>
                    <a:pt x="17" y="50"/>
                    <a:pt x="16" y="49"/>
                  </a:cubicBezTo>
                  <a:cubicBezTo>
                    <a:pt x="16" y="49"/>
                    <a:pt x="16" y="50"/>
                    <a:pt x="16" y="49"/>
                  </a:cubicBezTo>
                  <a:cubicBezTo>
                    <a:pt x="16" y="48"/>
                    <a:pt x="16" y="48"/>
                    <a:pt x="16" y="47"/>
                  </a:cubicBezTo>
                  <a:cubicBezTo>
                    <a:pt x="16" y="47"/>
                    <a:pt x="15" y="46"/>
                    <a:pt x="15" y="46"/>
                  </a:cubicBezTo>
                  <a:cubicBezTo>
                    <a:pt x="15" y="46"/>
                    <a:pt x="15" y="47"/>
                    <a:pt x="15" y="46"/>
                  </a:cubicBezTo>
                  <a:cubicBezTo>
                    <a:pt x="14" y="46"/>
                    <a:pt x="14" y="45"/>
                    <a:pt x="14" y="46"/>
                  </a:cubicBezTo>
                  <a:cubicBezTo>
                    <a:pt x="13" y="46"/>
                    <a:pt x="13" y="46"/>
                    <a:pt x="13" y="45"/>
                  </a:cubicBezTo>
                  <a:cubicBezTo>
                    <a:pt x="13" y="45"/>
                    <a:pt x="13" y="44"/>
                    <a:pt x="13" y="44"/>
                  </a:cubicBezTo>
                  <a:cubicBezTo>
                    <a:pt x="13" y="43"/>
                    <a:pt x="13" y="43"/>
                    <a:pt x="13" y="42"/>
                  </a:cubicBezTo>
                  <a:cubicBezTo>
                    <a:pt x="13" y="42"/>
                    <a:pt x="14" y="40"/>
                    <a:pt x="14" y="40"/>
                  </a:cubicBezTo>
                  <a:cubicBezTo>
                    <a:pt x="14" y="40"/>
                    <a:pt x="12" y="44"/>
                    <a:pt x="11" y="48"/>
                  </a:cubicBezTo>
                  <a:cubicBezTo>
                    <a:pt x="11" y="48"/>
                    <a:pt x="12" y="47"/>
                    <a:pt x="12" y="48"/>
                  </a:cubicBezTo>
                  <a:cubicBezTo>
                    <a:pt x="12" y="49"/>
                    <a:pt x="12" y="49"/>
                    <a:pt x="12" y="50"/>
                  </a:cubicBezTo>
                  <a:cubicBezTo>
                    <a:pt x="12" y="50"/>
                    <a:pt x="12" y="50"/>
                    <a:pt x="12" y="52"/>
                  </a:cubicBezTo>
                  <a:cubicBezTo>
                    <a:pt x="12" y="54"/>
                    <a:pt x="12" y="54"/>
                    <a:pt x="12" y="55"/>
                  </a:cubicBezTo>
                  <a:cubicBezTo>
                    <a:pt x="12" y="55"/>
                    <a:pt x="11" y="56"/>
                    <a:pt x="11" y="57"/>
                  </a:cubicBezTo>
                  <a:cubicBezTo>
                    <a:pt x="11" y="57"/>
                    <a:pt x="12" y="59"/>
                    <a:pt x="12" y="59"/>
                  </a:cubicBezTo>
                  <a:cubicBezTo>
                    <a:pt x="12" y="60"/>
                    <a:pt x="12" y="60"/>
                    <a:pt x="12" y="60"/>
                  </a:cubicBezTo>
                  <a:cubicBezTo>
                    <a:pt x="13" y="60"/>
                    <a:pt x="12" y="62"/>
                    <a:pt x="13" y="60"/>
                  </a:cubicBezTo>
                  <a:cubicBezTo>
                    <a:pt x="14" y="59"/>
                    <a:pt x="14" y="59"/>
                    <a:pt x="14" y="59"/>
                  </a:cubicBezTo>
                  <a:cubicBezTo>
                    <a:pt x="15" y="58"/>
                    <a:pt x="15" y="58"/>
                    <a:pt x="15" y="58"/>
                  </a:cubicBezTo>
                  <a:cubicBezTo>
                    <a:pt x="15" y="58"/>
                    <a:pt x="15" y="57"/>
                    <a:pt x="16" y="57"/>
                  </a:cubicBezTo>
                  <a:cubicBezTo>
                    <a:pt x="17" y="57"/>
                    <a:pt x="17" y="57"/>
                    <a:pt x="17" y="58"/>
                  </a:cubicBezTo>
                  <a:cubicBezTo>
                    <a:pt x="18" y="58"/>
                    <a:pt x="17" y="59"/>
                    <a:pt x="17" y="59"/>
                  </a:cubicBezTo>
                  <a:cubicBezTo>
                    <a:pt x="18" y="59"/>
                    <a:pt x="20" y="59"/>
                    <a:pt x="20" y="59"/>
                  </a:cubicBezTo>
                  <a:cubicBezTo>
                    <a:pt x="20" y="59"/>
                    <a:pt x="21" y="59"/>
                    <a:pt x="21" y="60"/>
                  </a:cubicBezTo>
                  <a:cubicBezTo>
                    <a:pt x="21" y="61"/>
                    <a:pt x="22" y="62"/>
                    <a:pt x="22" y="62"/>
                  </a:cubicBezTo>
                  <a:cubicBezTo>
                    <a:pt x="23" y="62"/>
                    <a:pt x="23" y="63"/>
                    <a:pt x="23" y="64"/>
                  </a:cubicBezTo>
                  <a:cubicBezTo>
                    <a:pt x="23" y="64"/>
                    <a:pt x="25" y="65"/>
                    <a:pt x="25" y="65"/>
                  </a:cubicBezTo>
                  <a:cubicBezTo>
                    <a:pt x="25" y="65"/>
                    <a:pt x="27" y="65"/>
                    <a:pt x="27" y="65"/>
                  </a:cubicBezTo>
                  <a:cubicBezTo>
                    <a:pt x="28" y="66"/>
                    <a:pt x="27" y="66"/>
                    <a:pt x="28" y="67"/>
                  </a:cubicBezTo>
                  <a:cubicBezTo>
                    <a:pt x="29" y="67"/>
                    <a:pt x="29" y="69"/>
                    <a:pt x="29" y="69"/>
                  </a:cubicBezTo>
                  <a:cubicBezTo>
                    <a:pt x="29" y="69"/>
                    <a:pt x="30" y="70"/>
                    <a:pt x="29" y="71"/>
                  </a:cubicBezTo>
                  <a:cubicBezTo>
                    <a:pt x="29" y="71"/>
                    <a:pt x="29" y="72"/>
                    <a:pt x="30" y="72"/>
                  </a:cubicBezTo>
                  <a:cubicBezTo>
                    <a:pt x="30" y="72"/>
                    <a:pt x="32" y="72"/>
                    <a:pt x="32" y="72"/>
                  </a:cubicBezTo>
                  <a:cubicBezTo>
                    <a:pt x="32" y="72"/>
                    <a:pt x="31" y="73"/>
                    <a:pt x="32" y="74"/>
                  </a:cubicBezTo>
                  <a:cubicBezTo>
                    <a:pt x="34" y="74"/>
                    <a:pt x="35" y="75"/>
                    <a:pt x="35" y="75"/>
                  </a:cubicBezTo>
                  <a:cubicBezTo>
                    <a:pt x="35" y="75"/>
                    <a:pt x="34" y="76"/>
                    <a:pt x="36" y="76"/>
                  </a:cubicBezTo>
                  <a:cubicBezTo>
                    <a:pt x="37" y="76"/>
                    <a:pt x="39" y="76"/>
                    <a:pt x="39" y="76"/>
                  </a:cubicBezTo>
                  <a:cubicBezTo>
                    <a:pt x="40" y="77"/>
                    <a:pt x="39" y="78"/>
                    <a:pt x="41" y="79"/>
                  </a:cubicBezTo>
                  <a:cubicBezTo>
                    <a:pt x="43" y="80"/>
                    <a:pt x="43" y="80"/>
                    <a:pt x="44" y="80"/>
                  </a:cubicBezTo>
                  <a:cubicBezTo>
                    <a:pt x="44" y="80"/>
                    <a:pt x="45" y="80"/>
                    <a:pt x="45" y="82"/>
                  </a:cubicBezTo>
                  <a:cubicBezTo>
                    <a:pt x="45" y="83"/>
                    <a:pt x="45" y="84"/>
                    <a:pt x="44" y="84"/>
                  </a:cubicBezTo>
                  <a:cubicBezTo>
                    <a:pt x="43" y="85"/>
                    <a:pt x="42" y="87"/>
                    <a:pt x="42" y="87"/>
                  </a:cubicBezTo>
                  <a:cubicBezTo>
                    <a:pt x="41" y="88"/>
                    <a:pt x="41" y="89"/>
                    <a:pt x="41" y="90"/>
                  </a:cubicBezTo>
                  <a:cubicBezTo>
                    <a:pt x="42" y="91"/>
                    <a:pt x="42" y="92"/>
                    <a:pt x="42" y="92"/>
                  </a:cubicBezTo>
                  <a:cubicBezTo>
                    <a:pt x="42" y="93"/>
                    <a:pt x="43" y="94"/>
                    <a:pt x="42" y="95"/>
                  </a:cubicBezTo>
                  <a:cubicBezTo>
                    <a:pt x="42" y="96"/>
                    <a:pt x="41" y="97"/>
                    <a:pt x="41" y="97"/>
                  </a:cubicBezTo>
                  <a:cubicBezTo>
                    <a:pt x="41" y="97"/>
                    <a:pt x="43" y="98"/>
                    <a:pt x="42" y="99"/>
                  </a:cubicBezTo>
                  <a:cubicBezTo>
                    <a:pt x="41" y="100"/>
                    <a:pt x="39" y="101"/>
                    <a:pt x="39" y="101"/>
                  </a:cubicBezTo>
                  <a:cubicBezTo>
                    <a:pt x="38" y="101"/>
                    <a:pt x="37" y="103"/>
                    <a:pt x="37" y="103"/>
                  </a:cubicBezTo>
                  <a:cubicBezTo>
                    <a:pt x="37" y="103"/>
                    <a:pt x="37" y="105"/>
                    <a:pt x="37" y="106"/>
                  </a:cubicBezTo>
                  <a:cubicBezTo>
                    <a:pt x="37" y="106"/>
                    <a:pt x="34" y="111"/>
                    <a:pt x="35" y="112"/>
                  </a:cubicBezTo>
                  <a:cubicBezTo>
                    <a:pt x="36" y="113"/>
                    <a:pt x="36" y="114"/>
                    <a:pt x="36" y="115"/>
                  </a:cubicBezTo>
                  <a:cubicBezTo>
                    <a:pt x="36" y="115"/>
                    <a:pt x="35" y="115"/>
                    <a:pt x="35" y="116"/>
                  </a:cubicBezTo>
                  <a:cubicBezTo>
                    <a:pt x="35" y="116"/>
                    <a:pt x="33" y="116"/>
                    <a:pt x="34" y="117"/>
                  </a:cubicBezTo>
                  <a:cubicBezTo>
                    <a:pt x="35" y="119"/>
                    <a:pt x="36" y="119"/>
                    <a:pt x="36" y="120"/>
                  </a:cubicBezTo>
                  <a:cubicBezTo>
                    <a:pt x="37" y="121"/>
                    <a:pt x="36" y="121"/>
                    <a:pt x="37" y="122"/>
                  </a:cubicBezTo>
                  <a:cubicBezTo>
                    <a:pt x="38" y="123"/>
                    <a:pt x="38" y="124"/>
                    <a:pt x="39" y="125"/>
                  </a:cubicBezTo>
                  <a:cubicBezTo>
                    <a:pt x="40" y="125"/>
                    <a:pt x="41" y="126"/>
                    <a:pt x="41" y="127"/>
                  </a:cubicBezTo>
                  <a:cubicBezTo>
                    <a:pt x="41" y="127"/>
                    <a:pt x="42" y="129"/>
                    <a:pt x="40" y="128"/>
                  </a:cubicBezTo>
                  <a:cubicBezTo>
                    <a:pt x="38" y="127"/>
                    <a:pt x="40" y="128"/>
                    <a:pt x="37" y="126"/>
                  </a:cubicBezTo>
                  <a:cubicBezTo>
                    <a:pt x="35" y="124"/>
                    <a:pt x="34" y="124"/>
                    <a:pt x="33" y="123"/>
                  </a:cubicBezTo>
                  <a:cubicBezTo>
                    <a:pt x="32" y="122"/>
                    <a:pt x="34" y="126"/>
                    <a:pt x="31" y="121"/>
                  </a:cubicBezTo>
                  <a:cubicBezTo>
                    <a:pt x="29" y="115"/>
                    <a:pt x="29" y="116"/>
                    <a:pt x="28" y="115"/>
                  </a:cubicBezTo>
                  <a:cubicBezTo>
                    <a:pt x="28" y="114"/>
                    <a:pt x="28" y="115"/>
                    <a:pt x="27" y="112"/>
                  </a:cubicBezTo>
                  <a:cubicBezTo>
                    <a:pt x="25" y="109"/>
                    <a:pt x="26" y="111"/>
                    <a:pt x="25" y="109"/>
                  </a:cubicBezTo>
                  <a:cubicBezTo>
                    <a:pt x="24" y="108"/>
                    <a:pt x="24" y="110"/>
                    <a:pt x="23" y="107"/>
                  </a:cubicBezTo>
                  <a:cubicBezTo>
                    <a:pt x="22" y="104"/>
                    <a:pt x="22" y="106"/>
                    <a:pt x="21" y="102"/>
                  </a:cubicBezTo>
                  <a:cubicBezTo>
                    <a:pt x="20" y="98"/>
                    <a:pt x="22" y="98"/>
                    <a:pt x="20" y="96"/>
                  </a:cubicBezTo>
                  <a:cubicBezTo>
                    <a:pt x="18" y="95"/>
                    <a:pt x="18" y="95"/>
                    <a:pt x="17" y="94"/>
                  </a:cubicBezTo>
                  <a:cubicBezTo>
                    <a:pt x="17" y="93"/>
                    <a:pt x="18" y="94"/>
                    <a:pt x="16" y="91"/>
                  </a:cubicBezTo>
                  <a:cubicBezTo>
                    <a:pt x="14" y="88"/>
                    <a:pt x="12" y="87"/>
                    <a:pt x="12" y="81"/>
                  </a:cubicBezTo>
                  <a:cubicBezTo>
                    <a:pt x="12" y="76"/>
                    <a:pt x="12" y="75"/>
                    <a:pt x="12" y="75"/>
                  </a:cubicBezTo>
                  <a:cubicBezTo>
                    <a:pt x="12" y="75"/>
                    <a:pt x="9" y="73"/>
                    <a:pt x="10" y="70"/>
                  </a:cubicBezTo>
                  <a:cubicBezTo>
                    <a:pt x="11" y="67"/>
                    <a:pt x="11" y="68"/>
                    <a:pt x="11" y="67"/>
                  </a:cubicBezTo>
                  <a:cubicBezTo>
                    <a:pt x="11" y="66"/>
                    <a:pt x="10" y="66"/>
                    <a:pt x="9" y="65"/>
                  </a:cubicBezTo>
                  <a:cubicBezTo>
                    <a:pt x="8" y="63"/>
                    <a:pt x="8" y="64"/>
                    <a:pt x="8" y="63"/>
                  </a:cubicBezTo>
                  <a:cubicBezTo>
                    <a:pt x="8" y="62"/>
                    <a:pt x="8" y="60"/>
                    <a:pt x="8" y="60"/>
                  </a:cubicBezTo>
                  <a:cubicBezTo>
                    <a:pt x="7" y="61"/>
                    <a:pt x="7" y="61"/>
                    <a:pt x="7" y="61"/>
                  </a:cubicBezTo>
                  <a:cubicBezTo>
                    <a:pt x="7" y="61"/>
                    <a:pt x="0" y="131"/>
                    <a:pt x="70" y="142"/>
                  </a:cubicBezTo>
                  <a:cubicBezTo>
                    <a:pt x="70" y="142"/>
                    <a:pt x="54" y="138"/>
                    <a:pt x="52" y="135"/>
                  </a:cubicBezTo>
                  <a:cubicBezTo>
                    <a:pt x="52" y="135"/>
                    <a:pt x="52" y="132"/>
                    <a:pt x="53" y="132"/>
                  </a:cubicBezTo>
                  <a:cubicBezTo>
                    <a:pt x="53" y="132"/>
                    <a:pt x="54" y="133"/>
                    <a:pt x="55" y="132"/>
                  </a:cubicBezTo>
                  <a:cubicBezTo>
                    <a:pt x="56" y="131"/>
                    <a:pt x="58" y="130"/>
                    <a:pt x="58" y="130"/>
                  </a:cubicBezTo>
                  <a:cubicBezTo>
                    <a:pt x="58" y="131"/>
                    <a:pt x="58" y="131"/>
                    <a:pt x="58" y="131"/>
                  </a:cubicBezTo>
                  <a:cubicBezTo>
                    <a:pt x="58" y="131"/>
                    <a:pt x="57" y="131"/>
                    <a:pt x="60" y="131"/>
                  </a:cubicBezTo>
                  <a:cubicBezTo>
                    <a:pt x="63" y="130"/>
                    <a:pt x="63" y="131"/>
                    <a:pt x="64" y="130"/>
                  </a:cubicBezTo>
                  <a:cubicBezTo>
                    <a:pt x="65" y="130"/>
                    <a:pt x="67" y="127"/>
                    <a:pt x="67" y="129"/>
                  </a:cubicBezTo>
                  <a:cubicBezTo>
                    <a:pt x="68" y="130"/>
                    <a:pt x="67" y="130"/>
                    <a:pt x="68" y="130"/>
                  </a:cubicBezTo>
                  <a:cubicBezTo>
                    <a:pt x="70" y="131"/>
                    <a:pt x="72" y="130"/>
                    <a:pt x="72" y="130"/>
                  </a:cubicBezTo>
                  <a:cubicBezTo>
                    <a:pt x="72" y="130"/>
                    <a:pt x="77" y="130"/>
                    <a:pt x="78" y="130"/>
                  </a:cubicBezTo>
                  <a:cubicBezTo>
                    <a:pt x="78" y="129"/>
                    <a:pt x="78" y="128"/>
                    <a:pt x="79" y="129"/>
                  </a:cubicBezTo>
                  <a:cubicBezTo>
                    <a:pt x="80" y="129"/>
                    <a:pt x="80" y="130"/>
                    <a:pt x="80" y="130"/>
                  </a:cubicBezTo>
                  <a:cubicBezTo>
                    <a:pt x="78" y="132"/>
                    <a:pt x="78" y="132"/>
                    <a:pt x="78" y="132"/>
                  </a:cubicBezTo>
                  <a:cubicBezTo>
                    <a:pt x="75" y="133"/>
                    <a:pt x="75" y="133"/>
                    <a:pt x="75" y="133"/>
                  </a:cubicBezTo>
                  <a:cubicBezTo>
                    <a:pt x="75" y="133"/>
                    <a:pt x="74" y="134"/>
                    <a:pt x="75" y="134"/>
                  </a:cubicBezTo>
                  <a:cubicBezTo>
                    <a:pt x="76" y="135"/>
                    <a:pt x="77" y="135"/>
                    <a:pt x="78" y="135"/>
                  </a:cubicBezTo>
                  <a:cubicBezTo>
                    <a:pt x="79" y="135"/>
                    <a:pt x="82" y="137"/>
                    <a:pt x="83" y="136"/>
                  </a:cubicBezTo>
                  <a:cubicBezTo>
                    <a:pt x="83" y="134"/>
                    <a:pt x="83" y="134"/>
                    <a:pt x="84" y="133"/>
                  </a:cubicBezTo>
                  <a:cubicBezTo>
                    <a:pt x="84" y="133"/>
                    <a:pt x="84" y="132"/>
                    <a:pt x="85" y="132"/>
                  </a:cubicBezTo>
                  <a:cubicBezTo>
                    <a:pt x="87" y="132"/>
                    <a:pt x="88" y="132"/>
                    <a:pt x="88" y="132"/>
                  </a:cubicBezTo>
                  <a:cubicBezTo>
                    <a:pt x="87" y="134"/>
                    <a:pt x="87" y="134"/>
                    <a:pt x="87" y="134"/>
                  </a:cubicBezTo>
                  <a:cubicBezTo>
                    <a:pt x="87" y="134"/>
                    <a:pt x="89" y="134"/>
                    <a:pt x="90" y="134"/>
                  </a:cubicBezTo>
                  <a:cubicBezTo>
                    <a:pt x="90" y="134"/>
                    <a:pt x="91" y="135"/>
                    <a:pt x="92" y="134"/>
                  </a:cubicBezTo>
                  <a:cubicBezTo>
                    <a:pt x="93" y="133"/>
                    <a:pt x="93" y="133"/>
                    <a:pt x="94" y="133"/>
                  </a:cubicBezTo>
                  <a:cubicBezTo>
                    <a:pt x="95" y="133"/>
                    <a:pt x="97" y="132"/>
                    <a:pt x="98" y="132"/>
                  </a:cubicBezTo>
                  <a:cubicBezTo>
                    <a:pt x="98" y="132"/>
                    <a:pt x="99" y="133"/>
                    <a:pt x="100" y="133"/>
                  </a:cubicBezTo>
                  <a:cubicBezTo>
                    <a:pt x="100" y="133"/>
                    <a:pt x="103" y="134"/>
                    <a:pt x="103" y="134"/>
                  </a:cubicBezTo>
                  <a:cubicBezTo>
                    <a:pt x="104" y="134"/>
                    <a:pt x="107" y="134"/>
                    <a:pt x="107" y="134"/>
                  </a:cubicBezTo>
                  <a:cubicBezTo>
                    <a:pt x="107" y="134"/>
                    <a:pt x="98" y="141"/>
                    <a:pt x="81" y="142"/>
                  </a:cubicBezTo>
                  <a:cubicBezTo>
                    <a:pt x="81" y="142"/>
                    <a:pt x="120" y="144"/>
                    <a:pt x="142" y="106"/>
                  </a:cubicBezTo>
                  <a:cubicBezTo>
                    <a:pt x="164" y="68"/>
                    <a:pt x="148" y="19"/>
                    <a:pt x="98" y="2"/>
                  </a:cubicBezTo>
                  <a:cubicBezTo>
                    <a:pt x="98" y="2"/>
                    <a:pt x="136" y="16"/>
                    <a:pt x="146" y="52"/>
                  </a:cubicBezTo>
                  <a:cubicBezTo>
                    <a:pt x="145" y="52"/>
                    <a:pt x="145" y="52"/>
                    <a:pt x="145" y="52"/>
                  </a:cubicBezTo>
                  <a:cubicBezTo>
                    <a:pt x="144" y="51"/>
                    <a:pt x="144" y="52"/>
                    <a:pt x="144" y="50"/>
                  </a:cubicBezTo>
                  <a:cubicBezTo>
                    <a:pt x="143" y="49"/>
                    <a:pt x="143" y="49"/>
                    <a:pt x="143" y="48"/>
                  </a:cubicBezTo>
                  <a:cubicBezTo>
                    <a:pt x="142" y="47"/>
                    <a:pt x="142" y="47"/>
                    <a:pt x="141" y="46"/>
                  </a:cubicBezTo>
                  <a:cubicBezTo>
                    <a:pt x="141" y="45"/>
                    <a:pt x="140" y="45"/>
                    <a:pt x="140" y="45"/>
                  </a:cubicBezTo>
                  <a:cubicBezTo>
                    <a:pt x="139" y="44"/>
                    <a:pt x="138" y="42"/>
                    <a:pt x="138" y="41"/>
                  </a:cubicBezTo>
                  <a:cubicBezTo>
                    <a:pt x="137" y="40"/>
                    <a:pt x="136" y="40"/>
                    <a:pt x="135" y="40"/>
                  </a:cubicBezTo>
                  <a:cubicBezTo>
                    <a:pt x="135" y="40"/>
                    <a:pt x="135" y="39"/>
                    <a:pt x="135" y="40"/>
                  </a:cubicBezTo>
                  <a:cubicBezTo>
                    <a:pt x="134" y="41"/>
                    <a:pt x="136" y="42"/>
                    <a:pt x="136" y="42"/>
                  </a:cubicBezTo>
                  <a:cubicBezTo>
                    <a:pt x="136" y="45"/>
                    <a:pt x="136" y="45"/>
                    <a:pt x="136" y="45"/>
                  </a:cubicBezTo>
                  <a:cubicBezTo>
                    <a:pt x="136" y="45"/>
                    <a:pt x="137" y="47"/>
                    <a:pt x="137" y="48"/>
                  </a:cubicBezTo>
                  <a:cubicBezTo>
                    <a:pt x="137" y="49"/>
                    <a:pt x="136" y="50"/>
                    <a:pt x="136" y="50"/>
                  </a:cubicBezTo>
                  <a:cubicBezTo>
                    <a:pt x="136" y="50"/>
                    <a:pt x="135" y="52"/>
                    <a:pt x="135" y="53"/>
                  </a:cubicBezTo>
                  <a:cubicBezTo>
                    <a:pt x="134" y="53"/>
                    <a:pt x="130" y="54"/>
                    <a:pt x="130" y="54"/>
                  </a:cubicBezTo>
                  <a:cubicBezTo>
                    <a:pt x="130" y="54"/>
                    <a:pt x="129" y="52"/>
                    <a:pt x="128" y="51"/>
                  </a:cubicBezTo>
                  <a:cubicBezTo>
                    <a:pt x="128" y="50"/>
                    <a:pt x="125" y="50"/>
                    <a:pt x="125" y="49"/>
                  </a:cubicBezTo>
                  <a:cubicBezTo>
                    <a:pt x="125" y="49"/>
                    <a:pt x="126" y="48"/>
                    <a:pt x="125" y="46"/>
                  </a:cubicBezTo>
                  <a:cubicBezTo>
                    <a:pt x="124" y="45"/>
                    <a:pt x="125" y="45"/>
                    <a:pt x="123" y="44"/>
                  </a:cubicBezTo>
                  <a:cubicBezTo>
                    <a:pt x="122" y="43"/>
                    <a:pt x="122" y="43"/>
                    <a:pt x="122" y="43"/>
                  </a:cubicBezTo>
                  <a:cubicBezTo>
                    <a:pt x="122" y="43"/>
                    <a:pt x="119" y="42"/>
                    <a:pt x="120" y="44"/>
                  </a:cubicBezTo>
                  <a:cubicBezTo>
                    <a:pt x="121" y="45"/>
                    <a:pt x="120" y="47"/>
                    <a:pt x="121" y="47"/>
                  </a:cubicBezTo>
                  <a:cubicBezTo>
                    <a:pt x="121" y="48"/>
                    <a:pt x="122" y="47"/>
                    <a:pt x="123" y="48"/>
                  </a:cubicBezTo>
                  <a:cubicBezTo>
                    <a:pt x="123" y="50"/>
                    <a:pt x="123" y="51"/>
                    <a:pt x="124" y="51"/>
                  </a:cubicBezTo>
                  <a:cubicBezTo>
                    <a:pt x="124" y="52"/>
                    <a:pt x="125" y="54"/>
                    <a:pt x="125" y="54"/>
                  </a:cubicBezTo>
                  <a:cubicBezTo>
                    <a:pt x="126" y="54"/>
                    <a:pt x="128" y="54"/>
                    <a:pt x="128" y="55"/>
                  </a:cubicBezTo>
                  <a:cubicBezTo>
                    <a:pt x="127" y="56"/>
                    <a:pt x="126" y="57"/>
                    <a:pt x="128" y="57"/>
                  </a:cubicBezTo>
                  <a:cubicBezTo>
                    <a:pt x="129" y="57"/>
                    <a:pt x="129" y="58"/>
                    <a:pt x="130" y="58"/>
                  </a:cubicBezTo>
                  <a:cubicBezTo>
                    <a:pt x="130" y="58"/>
                    <a:pt x="130" y="58"/>
                    <a:pt x="131" y="57"/>
                  </a:cubicBezTo>
                  <a:cubicBezTo>
                    <a:pt x="132" y="57"/>
                    <a:pt x="134" y="57"/>
                    <a:pt x="134" y="57"/>
                  </a:cubicBezTo>
                  <a:cubicBezTo>
                    <a:pt x="134" y="57"/>
                    <a:pt x="135" y="58"/>
                    <a:pt x="135" y="59"/>
                  </a:cubicBezTo>
                  <a:cubicBezTo>
                    <a:pt x="135" y="59"/>
                    <a:pt x="135" y="62"/>
                    <a:pt x="135" y="62"/>
                  </a:cubicBezTo>
                  <a:cubicBezTo>
                    <a:pt x="133" y="65"/>
                    <a:pt x="133" y="65"/>
                    <a:pt x="133" y="65"/>
                  </a:cubicBezTo>
                  <a:cubicBezTo>
                    <a:pt x="133" y="65"/>
                    <a:pt x="133" y="70"/>
                    <a:pt x="132" y="70"/>
                  </a:cubicBezTo>
                  <a:cubicBezTo>
                    <a:pt x="132" y="70"/>
                    <a:pt x="131" y="72"/>
                    <a:pt x="130" y="72"/>
                  </a:cubicBezTo>
                  <a:cubicBezTo>
                    <a:pt x="130" y="73"/>
                    <a:pt x="129" y="76"/>
                    <a:pt x="129" y="76"/>
                  </a:cubicBezTo>
                  <a:cubicBezTo>
                    <a:pt x="128" y="78"/>
                    <a:pt x="128" y="78"/>
                    <a:pt x="128" y="78"/>
                  </a:cubicBezTo>
                  <a:cubicBezTo>
                    <a:pt x="128" y="78"/>
                    <a:pt x="128" y="80"/>
                    <a:pt x="128" y="81"/>
                  </a:cubicBezTo>
                  <a:cubicBezTo>
                    <a:pt x="128" y="82"/>
                    <a:pt x="128" y="84"/>
                    <a:pt x="128" y="86"/>
                  </a:cubicBezTo>
                  <a:cubicBezTo>
                    <a:pt x="128" y="87"/>
                    <a:pt x="126" y="88"/>
                    <a:pt x="126" y="88"/>
                  </a:cubicBezTo>
                  <a:cubicBezTo>
                    <a:pt x="126" y="88"/>
                    <a:pt x="128" y="91"/>
                    <a:pt x="127" y="91"/>
                  </a:cubicBezTo>
                  <a:cubicBezTo>
                    <a:pt x="126" y="91"/>
                    <a:pt x="124" y="93"/>
                    <a:pt x="124" y="94"/>
                  </a:cubicBezTo>
                  <a:cubicBezTo>
                    <a:pt x="124" y="94"/>
                    <a:pt x="124" y="95"/>
                    <a:pt x="123" y="96"/>
                  </a:cubicBezTo>
                  <a:cubicBezTo>
                    <a:pt x="122" y="96"/>
                    <a:pt x="121" y="96"/>
                    <a:pt x="121" y="96"/>
                  </a:cubicBezTo>
                  <a:cubicBezTo>
                    <a:pt x="121" y="97"/>
                    <a:pt x="121" y="99"/>
                    <a:pt x="121" y="99"/>
                  </a:cubicBezTo>
                  <a:cubicBezTo>
                    <a:pt x="118" y="103"/>
                    <a:pt x="118" y="103"/>
                    <a:pt x="118" y="103"/>
                  </a:cubicBezTo>
                  <a:cubicBezTo>
                    <a:pt x="115" y="105"/>
                    <a:pt x="115" y="105"/>
                    <a:pt x="115" y="105"/>
                  </a:cubicBezTo>
                  <a:cubicBezTo>
                    <a:pt x="115" y="105"/>
                    <a:pt x="115" y="107"/>
                    <a:pt x="114" y="107"/>
                  </a:cubicBezTo>
                  <a:cubicBezTo>
                    <a:pt x="113" y="108"/>
                    <a:pt x="110" y="109"/>
                    <a:pt x="109" y="109"/>
                  </a:cubicBezTo>
                  <a:cubicBezTo>
                    <a:pt x="109" y="110"/>
                    <a:pt x="106" y="111"/>
                    <a:pt x="106" y="111"/>
                  </a:cubicBezTo>
                  <a:cubicBezTo>
                    <a:pt x="105" y="111"/>
                    <a:pt x="106" y="113"/>
                    <a:pt x="105" y="111"/>
                  </a:cubicBezTo>
                  <a:cubicBezTo>
                    <a:pt x="103" y="109"/>
                    <a:pt x="104" y="110"/>
                    <a:pt x="103" y="108"/>
                  </a:cubicBezTo>
                  <a:cubicBezTo>
                    <a:pt x="102" y="105"/>
                    <a:pt x="102" y="107"/>
                    <a:pt x="102" y="105"/>
                  </a:cubicBezTo>
                  <a:cubicBezTo>
                    <a:pt x="102" y="103"/>
                    <a:pt x="102" y="105"/>
                    <a:pt x="102" y="103"/>
                  </a:cubicBezTo>
                  <a:cubicBezTo>
                    <a:pt x="102" y="101"/>
                    <a:pt x="103" y="102"/>
                    <a:pt x="102" y="100"/>
                  </a:cubicBezTo>
                  <a:cubicBezTo>
                    <a:pt x="101" y="98"/>
                    <a:pt x="101" y="99"/>
                    <a:pt x="99" y="97"/>
                  </a:cubicBezTo>
                  <a:cubicBezTo>
                    <a:pt x="98" y="96"/>
                    <a:pt x="97" y="97"/>
                    <a:pt x="98" y="95"/>
                  </a:cubicBezTo>
                  <a:cubicBezTo>
                    <a:pt x="99" y="93"/>
                    <a:pt x="98" y="95"/>
                    <a:pt x="99" y="93"/>
                  </a:cubicBezTo>
                  <a:cubicBezTo>
                    <a:pt x="99" y="91"/>
                    <a:pt x="99" y="91"/>
                    <a:pt x="100" y="90"/>
                  </a:cubicBezTo>
                  <a:cubicBezTo>
                    <a:pt x="101" y="89"/>
                    <a:pt x="102" y="88"/>
                    <a:pt x="102" y="87"/>
                  </a:cubicBezTo>
                  <a:cubicBezTo>
                    <a:pt x="102" y="86"/>
                    <a:pt x="102" y="85"/>
                    <a:pt x="102" y="84"/>
                  </a:cubicBezTo>
                  <a:cubicBezTo>
                    <a:pt x="101" y="84"/>
                    <a:pt x="100" y="82"/>
                    <a:pt x="100" y="82"/>
                  </a:cubicBezTo>
                  <a:cubicBezTo>
                    <a:pt x="100" y="81"/>
                    <a:pt x="100" y="82"/>
                    <a:pt x="99" y="80"/>
                  </a:cubicBezTo>
                  <a:cubicBezTo>
                    <a:pt x="98" y="79"/>
                    <a:pt x="97" y="78"/>
                    <a:pt x="97" y="78"/>
                  </a:cubicBezTo>
                  <a:cubicBezTo>
                    <a:pt x="97" y="78"/>
                    <a:pt x="97" y="74"/>
                    <a:pt x="97" y="73"/>
                  </a:cubicBezTo>
                  <a:cubicBezTo>
                    <a:pt x="97" y="72"/>
                    <a:pt x="96" y="74"/>
                    <a:pt x="97" y="72"/>
                  </a:cubicBezTo>
                  <a:cubicBezTo>
                    <a:pt x="97" y="69"/>
                    <a:pt x="97" y="68"/>
                    <a:pt x="97" y="68"/>
                  </a:cubicBezTo>
                  <a:cubicBezTo>
                    <a:pt x="97" y="68"/>
                    <a:pt x="95" y="66"/>
                    <a:pt x="94" y="66"/>
                  </a:cubicBezTo>
                  <a:cubicBezTo>
                    <a:pt x="93" y="67"/>
                    <a:pt x="93" y="68"/>
                    <a:pt x="92" y="67"/>
                  </a:cubicBezTo>
                  <a:cubicBezTo>
                    <a:pt x="90" y="66"/>
                    <a:pt x="90" y="65"/>
                    <a:pt x="90" y="65"/>
                  </a:cubicBezTo>
                  <a:cubicBezTo>
                    <a:pt x="89" y="64"/>
                    <a:pt x="88" y="64"/>
                    <a:pt x="88" y="65"/>
                  </a:cubicBezTo>
                  <a:cubicBezTo>
                    <a:pt x="87" y="65"/>
                    <a:pt x="85" y="65"/>
                    <a:pt x="83" y="66"/>
                  </a:cubicBezTo>
                  <a:cubicBezTo>
                    <a:pt x="82" y="67"/>
                    <a:pt x="81" y="67"/>
                    <a:pt x="79" y="67"/>
                  </a:cubicBezTo>
                  <a:cubicBezTo>
                    <a:pt x="77" y="67"/>
                    <a:pt x="75" y="67"/>
                    <a:pt x="73" y="66"/>
                  </a:cubicBezTo>
                  <a:cubicBezTo>
                    <a:pt x="72" y="66"/>
                    <a:pt x="72" y="67"/>
                    <a:pt x="71" y="65"/>
                  </a:cubicBezTo>
                  <a:cubicBezTo>
                    <a:pt x="70" y="63"/>
                    <a:pt x="71" y="64"/>
                    <a:pt x="70" y="63"/>
                  </a:cubicBezTo>
                  <a:cubicBezTo>
                    <a:pt x="68" y="62"/>
                    <a:pt x="68" y="63"/>
                    <a:pt x="68" y="61"/>
                  </a:cubicBezTo>
                  <a:cubicBezTo>
                    <a:pt x="67" y="60"/>
                    <a:pt x="68" y="60"/>
                    <a:pt x="67" y="59"/>
                  </a:cubicBezTo>
                  <a:cubicBezTo>
                    <a:pt x="66" y="57"/>
                    <a:pt x="68" y="59"/>
                    <a:pt x="66" y="57"/>
                  </a:cubicBezTo>
                  <a:cubicBezTo>
                    <a:pt x="64" y="55"/>
                    <a:pt x="63" y="57"/>
                    <a:pt x="64" y="55"/>
                  </a:cubicBezTo>
                  <a:cubicBezTo>
                    <a:pt x="65" y="54"/>
                    <a:pt x="65" y="55"/>
                    <a:pt x="65" y="53"/>
                  </a:cubicBezTo>
                  <a:cubicBezTo>
                    <a:pt x="65" y="51"/>
                    <a:pt x="68" y="53"/>
                    <a:pt x="66" y="49"/>
                  </a:cubicBezTo>
                  <a:cubicBezTo>
                    <a:pt x="65" y="45"/>
                    <a:pt x="64" y="46"/>
                    <a:pt x="66" y="43"/>
                  </a:cubicBezTo>
                  <a:cubicBezTo>
                    <a:pt x="68" y="40"/>
                    <a:pt x="70" y="39"/>
                    <a:pt x="70" y="39"/>
                  </a:cubicBezTo>
                  <a:cubicBezTo>
                    <a:pt x="70" y="38"/>
                    <a:pt x="71" y="36"/>
                    <a:pt x="72" y="36"/>
                  </a:cubicBezTo>
                  <a:cubicBezTo>
                    <a:pt x="72" y="35"/>
                    <a:pt x="72" y="35"/>
                    <a:pt x="73" y="35"/>
                  </a:cubicBezTo>
                  <a:cubicBezTo>
                    <a:pt x="75" y="35"/>
                    <a:pt x="77" y="34"/>
                    <a:pt x="78" y="33"/>
                  </a:cubicBezTo>
                  <a:cubicBezTo>
                    <a:pt x="79" y="32"/>
                    <a:pt x="80" y="31"/>
                    <a:pt x="81" y="31"/>
                  </a:cubicBezTo>
                  <a:cubicBezTo>
                    <a:pt x="81" y="31"/>
                    <a:pt x="81" y="31"/>
                    <a:pt x="83" y="31"/>
                  </a:cubicBezTo>
                  <a:cubicBezTo>
                    <a:pt x="84" y="30"/>
                    <a:pt x="84" y="30"/>
                    <a:pt x="85" y="30"/>
                  </a:cubicBezTo>
                  <a:cubicBezTo>
                    <a:pt x="86" y="30"/>
                    <a:pt x="84" y="30"/>
                    <a:pt x="87" y="30"/>
                  </a:cubicBezTo>
                  <a:cubicBezTo>
                    <a:pt x="90" y="29"/>
                    <a:pt x="89" y="29"/>
                    <a:pt x="90" y="29"/>
                  </a:cubicBezTo>
                  <a:cubicBezTo>
                    <a:pt x="91" y="29"/>
                    <a:pt x="90" y="30"/>
                    <a:pt x="92" y="30"/>
                  </a:cubicBezTo>
                  <a:cubicBezTo>
                    <a:pt x="93" y="30"/>
                    <a:pt x="93" y="27"/>
                    <a:pt x="93" y="30"/>
                  </a:cubicBezTo>
                  <a:cubicBezTo>
                    <a:pt x="93" y="32"/>
                    <a:pt x="92" y="34"/>
                    <a:pt x="94" y="34"/>
                  </a:cubicBezTo>
                  <a:cubicBezTo>
                    <a:pt x="96" y="34"/>
                    <a:pt x="94" y="34"/>
                    <a:pt x="96" y="34"/>
                  </a:cubicBezTo>
                  <a:cubicBezTo>
                    <a:pt x="98" y="34"/>
                    <a:pt x="97" y="34"/>
                    <a:pt x="98" y="35"/>
                  </a:cubicBezTo>
                  <a:cubicBezTo>
                    <a:pt x="99" y="35"/>
                    <a:pt x="100" y="36"/>
                    <a:pt x="101" y="36"/>
                  </a:cubicBezTo>
                  <a:cubicBezTo>
                    <a:pt x="103" y="36"/>
                    <a:pt x="101" y="38"/>
                    <a:pt x="103" y="36"/>
                  </a:cubicBezTo>
                  <a:cubicBezTo>
                    <a:pt x="105" y="34"/>
                    <a:pt x="101" y="33"/>
                    <a:pt x="105" y="34"/>
                  </a:cubicBezTo>
                  <a:cubicBezTo>
                    <a:pt x="109" y="34"/>
                    <a:pt x="109" y="35"/>
                    <a:pt x="110" y="35"/>
                  </a:cubicBezTo>
                  <a:cubicBezTo>
                    <a:pt x="111" y="34"/>
                    <a:pt x="111" y="35"/>
                    <a:pt x="112" y="34"/>
                  </a:cubicBezTo>
                  <a:cubicBezTo>
                    <a:pt x="114" y="33"/>
                    <a:pt x="114" y="33"/>
                    <a:pt x="115" y="34"/>
                  </a:cubicBezTo>
                  <a:cubicBezTo>
                    <a:pt x="116" y="34"/>
                    <a:pt x="116" y="35"/>
                    <a:pt x="116" y="34"/>
                  </a:cubicBezTo>
                  <a:cubicBezTo>
                    <a:pt x="117" y="32"/>
                    <a:pt x="118" y="33"/>
                    <a:pt x="116" y="32"/>
                  </a:cubicBezTo>
                  <a:cubicBezTo>
                    <a:pt x="114" y="31"/>
                    <a:pt x="114" y="32"/>
                    <a:pt x="113" y="31"/>
                  </a:cubicBezTo>
                  <a:cubicBezTo>
                    <a:pt x="113" y="29"/>
                    <a:pt x="115" y="30"/>
                    <a:pt x="113" y="29"/>
                  </a:cubicBezTo>
                  <a:cubicBezTo>
                    <a:pt x="111" y="29"/>
                    <a:pt x="111" y="29"/>
                    <a:pt x="110" y="29"/>
                  </a:cubicBezTo>
                  <a:cubicBezTo>
                    <a:pt x="108" y="28"/>
                    <a:pt x="107" y="30"/>
                    <a:pt x="106" y="29"/>
                  </a:cubicBezTo>
                  <a:cubicBezTo>
                    <a:pt x="106" y="27"/>
                    <a:pt x="103" y="30"/>
                    <a:pt x="106" y="27"/>
                  </a:cubicBezTo>
                  <a:cubicBezTo>
                    <a:pt x="109" y="25"/>
                    <a:pt x="107" y="24"/>
                    <a:pt x="109" y="24"/>
                  </a:cubicBezTo>
                  <a:cubicBezTo>
                    <a:pt x="111" y="25"/>
                    <a:pt x="111" y="26"/>
                    <a:pt x="112" y="25"/>
                  </a:cubicBezTo>
                  <a:cubicBezTo>
                    <a:pt x="113" y="24"/>
                    <a:pt x="115" y="24"/>
                    <a:pt x="113" y="22"/>
                  </a:cubicBezTo>
                  <a:cubicBezTo>
                    <a:pt x="111" y="21"/>
                    <a:pt x="112" y="21"/>
                    <a:pt x="110" y="20"/>
                  </a:cubicBezTo>
                  <a:cubicBezTo>
                    <a:pt x="108" y="19"/>
                    <a:pt x="106" y="24"/>
                    <a:pt x="105" y="23"/>
                  </a:cubicBezTo>
                  <a:cubicBezTo>
                    <a:pt x="104" y="23"/>
                    <a:pt x="103" y="22"/>
                    <a:pt x="103" y="23"/>
                  </a:cubicBezTo>
                  <a:cubicBezTo>
                    <a:pt x="102" y="23"/>
                    <a:pt x="102" y="25"/>
                    <a:pt x="102" y="26"/>
                  </a:cubicBezTo>
                  <a:cubicBezTo>
                    <a:pt x="102" y="27"/>
                    <a:pt x="103" y="28"/>
                    <a:pt x="101" y="27"/>
                  </a:cubicBezTo>
                  <a:cubicBezTo>
                    <a:pt x="99" y="26"/>
                    <a:pt x="103" y="26"/>
                    <a:pt x="98" y="24"/>
                  </a:cubicBezTo>
                  <a:cubicBezTo>
                    <a:pt x="94" y="23"/>
                    <a:pt x="92" y="23"/>
                    <a:pt x="91" y="24"/>
                  </a:cubicBezTo>
                  <a:cubicBezTo>
                    <a:pt x="91" y="24"/>
                    <a:pt x="90" y="24"/>
                    <a:pt x="89" y="25"/>
                  </a:cubicBezTo>
                  <a:cubicBezTo>
                    <a:pt x="89" y="25"/>
                    <a:pt x="91" y="26"/>
                    <a:pt x="89" y="25"/>
                  </a:cubicBezTo>
                  <a:cubicBezTo>
                    <a:pt x="87" y="24"/>
                    <a:pt x="85" y="26"/>
                    <a:pt x="85" y="26"/>
                  </a:cubicBezTo>
                  <a:cubicBezTo>
                    <a:pt x="85" y="26"/>
                    <a:pt x="84" y="26"/>
                    <a:pt x="83" y="26"/>
                  </a:cubicBezTo>
                  <a:cubicBezTo>
                    <a:pt x="82" y="27"/>
                    <a:pt x="80" y="27"/>
                    <a:pt x="79" y="27"/>
                  </a:cubicBezTo>
                  <a:cubicBezTo>
                    <a:pt x="78" y="27"/>
                    <a:pt x="76" y="27"/>
                    <a:pt x="78" y="25"/>
                  </a:cubicBezTo>
                  <a:cubicBezTo>
                    <a:pt x="80" y="23"/>
                    <a:pt x="79" y="24"/>
                    <a:pt x="81" y="23"/>
                  </a:cubicBezTo>
                  <a:cubicBezTo>
                    <a:pt x="84" y="22"/>
                    <a:pt x="89" y="22"/>
                    <a:pt x="85" y="21"/>
                  </a:cubicBezTo>
                  <a:cubicBezTo>
                    <a:pt x="81" y="20"/>
                    <a:pt x="87" y="20"/>
                    <a:pt x="82" y="17"/>
                  </a:cubicBezTo>
                  <a:cubicBezTo>
                    <a:pt x="77" y="15"/>
                    <a:pt x="77" y="18"/>
                    <a:pt x="77" y="15"/>
                  </a:cubicBezTo>
                  <a:cubicBezTo>
                    <a:pt x="77" y="12"/>
                    <a:pt x="77" y="12"/>
                    <a:pt x="76" y="12"/>
                  </a:cubicBezTo>
                  <a:cubicBezTo>
                    <a:pt x="75" y="12"/>
                    <a:pt x="72" y="13"/>
                    <a:pt x="71" y="13"/>
                  </a:cubicBezTo>
                  <a:cubicBezTo>
                    <a:pt x="69" y="13"/>
                    <a:pt x="71" y="14"/>
                    <a:pt x="69" y="13"/>
                  </a:cubicBezTo>
                  <a:cubicBezTo>
                    <a:pt x="66" y="11"/>
                    <a:pt x="66" y="13"/>
                    <a:pt x="66" y="11"/>
                  </a:cubicBezTo>
                  <a:cubicBezTo>
                    <a:pt x="67" y="9"/>
                    <a:pt x="67" y="9"/>
                    <a:pt x="69" y="8"/>
                  </a:cubicBezTo>
                  <a:cubicBezTo>
                    <a:pt x="70" y="7"/>
                    <a:pt x="70" y="2"/>
                    <a:pt x="73" y="4"/>
                  </a:cubicBezTo>
                  <a:cubicBezTo>
                    <a:pt x="76" y="6"/>
                    <a:pt x="75" y="5"/>
                    <a:pt x="78" y="5"/>
                  </a:cubicBezTo>
                  <a:cubicBezTo>
                    <a:pt x="80" y="6"/>
                    <a:pt x="82" y="5"/>
                    <a:pt x="82" y="5"/>
                  </a:cubicBezTo>
                  <a:cubicBezTo>
                    <a:pt x="82" y="4"/>
                    <a:pt x="79" y="3"/>
                    <a:pt x="79" y="3"/>
                  </a:cubicBezTo>
                  <a:cubicBezTo>
                    <a:pt x="79" y="3"/>
                    <a:pt x="78" y="3"/>
                    <a:pt x="78" y="2"/>
                  </a:cubicBezTo>
                  <a:cubicBezTo>
                    <a:pt x="78" y="2"/>
                    <a:pt x="79" y="1"/>
                    <a:pt x="79" y="1"/>
                  </a:cubicBezTo>
                  <a:cubicBezTo>
                    <a:pt x="78" y="0"/>
                    <a:pt x="78" y="0"/>
                    <a:pt x="78" y="0"/>
                  </a:cubicBezTo>
                  <a:cubicBezTo>
                    <a:pt x="78" y="0"/>
                    <a:pt x="69" y="0"/>
                    <a:pt x="6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文本框 2"/>
            <p:cNvSpPr txBox="1"/>
            <p:nvPr/>
          </p:nvSpPr>
          <p:spPr>
            <a:xfrm>
              <a:off x="4789449" y="1977387"/>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26" name="组合 125"/>
          <p:cNvGrpSpPr/>
          <p:nvPr/>
        </p:nvGrpSpPr>
        <p:grpSpPr>
          <a:xfrm>
            <a:off x="4590500" y="1381156"/>
            <a:ext cx="1565182" cy="617038"/>
            <a:chOff x="4590500" y="1381156"/>
            <a:chExt cx="1565182" cy="617038"/>
          </a:xfrm>
        </p:grpSpPr>
        <p:sp>
          <p:nvSpPr>
            <p:cNvPr id="66" name="Freeform 25"/>
            <p:cNvSpPr/>
            <p:nvPr/>
          </p:nvSpPr>
          <p:spPr bwMode="auto">
            <a:xfrm>
              <a:off x="4590500" y="1381156"/>
              <a:ext cx="1454738" cy="617038"/>
            </a:xfrm>
            <a:custGeom>
              <a:gdLst>
                <a:gd name="T0" fmla="*/ 0 w 998"/>
                <a:gd name="T1" fmla="*/ 90 h 423"/>
                <a:gd name="T2" fmla="*/ 89 w 998"/>
                <a:gd name="T3" fmla="*/ 0 h 423"/>
                <a:gd name="T4" fmla="*/ 909 w 998"/>
                <a:gd name="T5" fmla="*/ 0 h 423"/>
                <a:gd name="T6" fmla="*/ 998 w 998"/>
                <a:gd name="T7" fmla="*/ 90 h 423"/>
                <a:gd name="T8" fmla="*/ 998 w 998"/>
                <a:gd name="T9" fmla="*/ 226 h 423"/>
                <a:gd name="T10" fmla="*/ 909 w 998"/>
                <a:gd name="T11" fmla="*/ 316 h 423"/>
                <a:gd name="T12" fmla="*/ 151 w 998"/>
                <a:gd name="T13" fmla="*/ 316 h 423"/>
                <a:gd name="T14" fmla="*/ 114 w 998"/>
                <a:gd name="T15" fmla="*/ 316 h 423"/>
                <a:gd name="T16" fmla="*/ 0 w 998"/>
                <a:gd name="T17" fmla="*/ 423 h 423"/>
                <a:gd name="T18" fmla="*/ 0 w 998"/>
                <a:gd name="T19" fmla="*/ 235 h 423"/>
                <a:gd name="T20" fmla="*/ 0 w 998"/>
                <a:gd name="T21" fmla="*/ 235 h 423"/>
                <a:gd name="T22" fmla="*/ 0 w 998"/>
                <a:gd name="T23" fmla="*/ 226 h 423"/>
                <a:gd name="T24" fmla="*/ 0 w 998"/>
                <a:gd name="T25" fmla="*/ 90 h 4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8" h="422">
                  <a:moveTo>
                    <a:pt x="0" y="90"/>
                  </a:moveTo>
                  <a:cubicBezTo>
                    <a:pt x="0" y="40"/>
                    <a:pt x="40" y="0"/>
                    <a:pt x="89" y="0"/>
                  </a:cubicBezTo>
                  <a:cubicBezTo>
                    <a:pt x="909" y="0"/>
                    <a:pt x="909" y="0"/>
                    <a:pt x="909" y="0"/>
                  </a:cubicBezTo>
                  <a:cubicBezTo>
                    <a:pt x="958" y="0"/>
                    <a:pt x="998" y="40"/>
                    <a:pt x="998" y="90"/>
                  </a:cubicBezTo>
                  <a:cubicBezTo>
                    <a:pt x="998" y="226"/>
                    <a:pt x="998" y="226"/>
                    <a:pt x="998" y="226"/>
                  </a:cubicBezTo>
                  <a:cubicBezTo>
                    <a:pt x="998" y="276"/>
                    <a:pt x="958" y="316"/>
                    <a:pt x="909" y="316"/>
                  </a:cubicBezTo>
                  <a:cubicBezTo>
                    <a:pt x="151" y="316"/>
                    <a:pt x="151" y="316"/>
                    <a:pt x="151" y="316"/>
                  </a:cubicBezTo>
                  <a:cubicBezTo>
                    <a:pt x="114" y="316"/>
                    <a:pt x="114" y="316"/>
                    <a:pt x="114" y="316"/>
                  </a:cubicBezTo>
                  <a:cubicBezTo>
                    <a:pt x="53" y="316"/>
                    <a:pt x="4" y="363"/>
                    <a:pt x="0" y="423"/>
                  </a:cubicBezTo>
                  <a:cubicBezTo>
                    <a:pt x="0" y="235"/>
                    <a:pt x="0" y="235"/>
                    <a:pt x="0" y="235"/>
                  </a:cubicBezTo>
                  <a:cubicBezTo>
                    <a:pt x="0" y="235"/>
                    <a:pt x="0" y="235"/>
                    <a:pt x="0" y="235"/>
                  </a:cubicBezTo>
                  <a:cubicBezTo>
                    <a:pt x="0" y="232"/>
                    <a:pt x="0" y="229"/>
                    <a:pt x="0" y="226"/>
                  </a:cubicBezTo>
                  <a:lnTo>
                    <a:pt x="0" y="90"/>
                  </a:lnTo>
                  <a:close/>
                </a:path>
              </a:pathLst>
            </a:custGeom>
            <a:solidFill>
              <a:srgbClr val="92D050"/>
            </a:solidFill>
            <a:ln>
              <a:noFill/>
            </a:ln>
          </p:spPr>
          <p:txBody>
            <a:bodyPr vert="horz" wrap="square" lIns="91440" tIns="45720" rIns="91440" bIns="45720" numCol="1" anchor="t" anchorCtr="0" compatLnSpc="1"/>
            <a:lstStyle/>
            <a:p>
              <a:endParaRPr lang="zh-CN" altLang="en-US"/>
            </a:p>
          </p:txBody>
        </p:sp>
        <p:sp>
          <p:nvSpPr>
            <p:cNvPr id="67" name="Freeform 26"/>
            <p:cNvSpPr>
              <a:spLocks noEditPoints="1"/>
            </p:cNvSpPr>
            <p:nvPr/>
          </p:nvSpPr>
          <p:spPr bwMode="auto">
            <a:xfrm>
              <a:off x="4701649" y="1515188"/>
              <a:ext cx="282775" cy="188789"/>
            </a:xfrm>
            <a:custGeom>
              <a:gdLst>
                <a:gd name="T0" fmla="*/ 0 w 346"/>
                <a:gd name="T1" fmla="*/ 0 h 231"/>
                <a:gd name="T2" fmla="*/ 0 w 346"/>
                <a:gd name="T3" fmla="*/ 231 h 231"/>
                <a:gd name="T4" fmla="*/ 346 w 346"/>
                <a:gd name="T5" fmla="*/ 231 h 231"/>
                <a:gd name="T6" fmla="*/ 346 w 346"/>
                <a:gd name="T7" fmla="*/ 0 h 231"/>
                <a:gd name="T8" fmla="*/ 0 w 346"/>
                <a:gd name="T9" fmla="*/ 0 h 231"/>
                <a:gd name="T10" fmla="*/ 323 w 346"/>
                <a:gd name="T11" fmla="*/ 209 h 231"/>
                <a:gd name="T12" fmla="*/ 23 w 346"/>
                <a:gd name="T13" fmla="*/ 209 h 231"/>
                <a:gd name="T14" fmla="*/ 23 w 346"/>
                <a:gd name="T15" fmla="*/ 22 h 231"/>
                <a:gd name="T16" fmla="*/ 323 w 346"/>
                <a:gd name="T17" fmla="*/ 22 h 231"/>
                <a:gd name="T18" fmla="*/ 323 w 346"/>
                <a:gd name="T19" fmla="*/ 209 h 2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31">
                  <a:moveTo>
                    <a:pt x="0" y="0"/>
                  </a:moveTo>
                  <a:lnTo>
                    <a:pt x="0" y="231"/>
                  </a:lnTo>
                  <a:lnTo>
                    <a:pt x="346" y="231"/>
                  </a:lnTo>
                  <a:lnTo>
                    <a:pt x="346" y="0"/>
                  </a:lnTo>
                  <a:lnTo>
                    <a:pt x="0" y="0"/>
                  </a:lnTo>
                  <a:close/>
                  <a:moveTo>
                    <a:pt x="323" y="209"/>
                  </a:moveTo>
                  <a:lnTo>
                    <a:pt x="23" y="209"/>
                  </a:lnTo>
                  <a:lnTo>
                    <a:pt x="23" y="22"/>
                  </a:lnTo>
                  <a:lnTo>
                    <a:pt x="323" y="22"/>
                  </a:lnTo>
                  <a:lnTo>
                    <a:pt x="323" y="20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7"/>
            <p:cNvSpPr/>
            <p:nvPr/>
          </p:nvSpPr>
          <p:spPr bwMode="auto">
            <a:xfrm>
              <a:off x="4740878" y="1565042"/>
              <a:ext cx="24518" cy="84996"/>
            </a:xfrm>
            <a:custGeom>
              <a:gdLst>
                <a:gd name="T0" fmla="*/ 12 w 30"/>
                <a:gd name="T1" fmla="*/ 104 h 104"/>
                <a:gd name="T2" fmla="*/ 12 w 30"/>
                <a:gd name="T3" fmla="*/ 18 h 104"/>
                <a:gd name="T4" fmla="*/ 0 w 30"/>
                <a:gd name="T5" fmla="*/ 18 h 104"/>
                <a:gd name="T6" fmla="*/ 0 w 30"/>
                <a:gd name="T7" fmla="*/ 0 h 104"/>
                <a:gd name="T8" fmla="*/ 30 w 30"/>
                <a:gd name="T9" fmla="*/ 0 h 104"/>
                <a:gd name="T10" fmla="*/ 30 w 30"/>
                <a:gd name="T11" fmla="*/ 104 h 104"/>
                <a:gd name="T12" fmla="*/ 12 w 30"/>
                <a:gd name="T13" fmla="*/ 104 h 104"/>
              </a:gdLst>
              <a:cxnLst>
                <a:cxn ang="0">
                  <a:pos x="T0" y="T1"/>
                </a:cxn>
                <a:cxn ang="0">
                  <a:pos x="T2" y="T3"/>
                </a:cxn>
                <a:cxn ang="0">
                  <a:pos x="T4" y="T5"/>
                </a:cxn>
                <a:cxn ang="0">
                  <a:pos x="T6" y="T7"/>
                </a:cxn>
                <a:cxn ang="0">
                  <a:pos x="T8" y="T9"/>
                </a:cxn>
                <a:cxn ang="0">
                  <a:pos x="T10" y="T11"/>
                </a:cxn>
                <a:cxn ang="0">
                  <a:pos x="T12" y="T13"/>
                </a:cxn>
              </a:cxnLst>
              <a:rect l="0" t="0" r="r" b="b"/>
              <a:pathLst>
                <a:path w="30" h="104">
                  <a:moveTo>
                    <a:pt x="12" y="104"/>
                  </a:moveTo>
                  <a:lnTo>
                    <a:pt x="12" y="18"/>
                  </a:lnTo>
                  <a:lnTo>
                    <a:pt x="0" y="18"/>
                  </a:lnTo>
                  <a:lnTo>
                    <a:pt x="0" y="0"/>
                  </a:lnTo>
                  <a:lnTo>
                    <a:pt x="30" y="0"/>
                  </a:lnTo>
                  <a:lnTo>
                    <a:pt x="30" y="104"/>
                  </a:lnTo>
                  <a:lnTo>
                    <a:pt x="12"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8"/>
            <p:cNvSpPr/>
            <p:nvPr/>
          </p:nvSpPr>
          <p:spPr bwMode="auto">
            <a:xfrm>
              <a:off x="4793183" y="1592829"/>
              <a:ext cx="55574" cy="57209"/>
            </a:xfrm>
            <a:custGeom>
              <a:gdLst>
                <a:gd name="T0" fmla="*/ 45 w 68"/>
                <a:gd name="T1" fmla="*/ 45 h 70"/>
                <a:gd name="T2" fmla="*/ 45 w 68"/>
                <a:gd name="T3" fmla="*/ 70 h 70"/>
                <a:gd name="T4" fmla="*/ 25 w 68"/>
                <a:gd name="T5" fmla="*/ 70 h 70"/>
                <a:gd name="T6" fmla="*/ 25 w 68"/>
                <a:gd name="T7" fmla="*/ 45 h 70"/>
                <a:gd name="T8" fmla="*/ 0 w 68"/>
                <a:gd name="T9" fmla="*/ 45 h 70"/>
                <a:gd name="T10" fmla="*/ 0 w 68"/>
                <a:gd name="T11" fmla="*/ 25 h 70"/>
                <a:gd name="T12" fmla="*/ 25 w 68"/>
                <a:gd name="T13" fmla="*/ 25 h 70"/>
                <a:gd name="T14" fmla="*/ 25 w 68"/>
                <a:gd name="T15" fmla="*/ 0 h 70"/>
                <a:gd name="T16" fmla="*/ 45 w 68"/>
                <a:gd name="T17" fmla="*/ 0 h 70"/>
                <a:gd name="T18" fmla="*/ 45 w 68"/>
                <a:gd name="T19" fmla="*/ 25 h 70"/>
                <a:gd name="T20" fmla="*/ 68 w 68"/>
                <a:gd name="T21" fmla="*/ 25 h 70"/>
                <a:gd name="T22" fmla="*/ 68 w 68"/>
                <a:gd name="T23" fmla="*/ 45 h 70"/>
                <a:gd name="T24" fmla="*/ 45 w 68"/>
                <a:gd name="T25" fmla="*/ 45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70">
                  <a:moveTo>
                    <a:pt x="45" y="45"/>
                  </a:moveTo>
                  <a:lnTo>
                    <a:pt x="45" y="70"/>
                  </a:lnTo>
                  <a:lnTo>
                    <a:pt x="25" y="70"/>
                  </a:lnTo>
                  <a:lnTo>
                    <a:pt x="25" y="45"/>
                  </a:lnTo>
                  <a:lnTo>
                    <a:pt x="0" y="45"/>
                  </a:lnTo>
                  <a:lnTo>
                    <a:pt x="0" y="25"/>
                  </a:lnTo>
                  <a:lnTo>
                    <a:pt x="25" y="25"/>
                  </a:lnTo>
                  <a:lnTo>
                    <a:pt x="25" y="0"/>
                  </a:lnTo>
                  <a:lnTo>
                    <a:pt x="45" y="0"/>
                  </a:lnTo>
                  <a:lnTo>
                    <a:pt x="45" y="25"/>
                  </a:lnTo>
                  <a:lnTo>
                    <a:pt x="68" y="25"/>
                  </a:lnTo>
                  <a:lnTo>
                    <a:pt x="68" y="45"/>
                  </a:lnTo>
                  <a:lnTo>
                    <a:pt x="45"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9"/>
            <p:cNvSpPr/>
            <p:nvPr/>
          </p:nvSpPr>
          <p:spPr bwMode="auto">
            <a:xfrm>
              <a:off x="4891255" y="1563407"/>
              <a:ext cx="54757" cy="86630"/>
            </a:xfrm>
            <a:custGeom>
              <a:gdLst>
                <a:gd name="T0" fmla="*/ 27 w 38"/>
                <a:gd name="T1" fmla="*/ 38 h 59"/>
                <a:gd name="T2" fmla="*/ 15 w 38"/>
                <a:gd name="T3" fmla="*/ 49 h 59"/>
                <a:gd name="T4" fmla="*/ 38 w 38"/>
                <a:gd name="T5" fmla="*/ 49 h 59"/>
                <a:gd name="T6" fmla="*/ 38 w 38"/>
                <a:gd name="T7" fmla="*/ 59 h 59"/>
                <a:gd name="T8" fmla="*/ 1 w 38"/>
                <a:gd name="T9" fmla="*/ 59 h 59"/>
                <a:gd name="T10" fmla="*/ 1 w 38"/>
                <a:gd name="T11" fmla="*/ 50 h 59"/>
                <a:gd name="T12" fmla="*/ 21 w 38"/>
                <a:gd name="T13" fmla="*/ 30 h 59"/>
                <a:gd name="T14" fmla="*/ 28 w 38"/>
                <a:gd name="T15" fmla="*/ 19 h 59"/>
                <a:gd name="T16" fmla="*/ 20 w 38"/>
                <a:gd name="T17" fmla="*/ 10 h 59"/>
                <a:gd name="T18" fmla="*/ 11 w 38"/>
                <a:gd name="T19" fmla="*/ 21 h 59"/>
                <a:gd name="T20" fmla="*/ 0 w 38"/>
                <a:gd name="T21" fmla="*/ 21 h 59"/>
                <a:gd name="T22" fmla="*/ 19 w 38"/>
                <a:gd name="T23" fmla="*/ 0 h 59"/>
                <a:gd name="T24" fmla="*/ 38 w 38"/>
                <a:gd name="T25" fmla="*/ 19 h 59"/>
                <a:gd name="T26" fmla="*/ 27 w 38"/>
                <a:gd name="T27" fmla="*/ 38 h 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9">
                  <a:moveTo>
                    <a:pt x="27" y="38"/>
                  </a:moveTo>
                  <a:cubicBezTo>
                    <a:pt x="15" y="49"/>
                    <a:pt x="15" y="49"/>
                    <a:pt x="15" y="49"/>
                  </a:cubicBezTo>
                  <a:cubicBezTo>
                    <a:pt x="38" y="49"/>
                    <a:pt x="38" y="49"/>
                    <a:pt x="38" y="49"/>
                  </a:cubicBezTo>
                  <a:cubicBezTo>
                    <a:pt x="38" y="59"/>
                    <a:pt x="38" y="59"/>
                    <a:pt x="38" y="59"/>
                  </a:cubicBezTo>
                  <a:cubicBezTo>
                    <a:pt x="1" y="59"/>
                    <a:pt x="1" y="59"/>
                    <a:pt x="1" y="59"/>
                  </a:cubicBezTo>
                  <a:cubicBezTo>
                    <a:pt x="1" y="50"/>
                    <a:pt x="1" y="50"/>
                    <a:pt x="1" y="50"/>
                  </a:cubicBezTo>
                  <a:cubicBezTo>
                    <a:pt x="21" y="30"/>
                    <a:pt x="21" y="30"/>
                    <a:pt x="21" y="30"/>
                  </a:cubicBezTo>
                  <a:cubicBezTo>
                    <a:pt x="26" y="26"/>
                    <a:pt x="28" y="22"/>
                    <a:pt x="28" y="19"/>
                  </a:cubicBezTo>
                  <a:cubicBezTo>
                    <a:pt x="28" y="13"/>
                    <a:pt x="24" y="10"/>
                    <a:pt x="20" y="10"/>
                  </a:cubicBezTo>
                  <a:cubicBezTo>
                    <a:pt x="14" y="10"/>
                    <a:pt x="11" y="14"/>
                    <a:pt x="11" y="21"/>
                  </a:cubicBezTo>
                  <a:cubicBezTo>
                    <a:pt x="0" y="21"/>
                    <a:pt x="0" y="21"/>
                    <a:pt x="0" y="21"/>
                  </a:cubicBezTo>
                  <a:cubicBezTo>
                    <a:pt x="0" y="8"/>
                    <a:pt x="8" y="0"/>
                    <a:pt x="19" y="0"/>
                  </a:cubicBezTo>
                  <a:cubicBezTo>
                    <a:pt x="30" y="0"/>
                    <a:pt x="38" y="8"/>
                    <a:pt x="38" y="19"/>
                  </a:cubicBezTo>
                  <a:cubicBezTo>
                    <a:pt x="38" y="26"/>
                    <a:pt x="36" y="30"/>
                    <a:pt x="27"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文本框 2"/>
            <p:cNvSpPr txBox="1"/>
            <p:nvPr/>
          </p:nvSpPr>
          <p:spPr>
            <a:xfrm>
              <a:off x="4753137" y="1458082"/>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27" name="组合 126"/>
          <p:cNvGrpSpPr/>
          <p:nvPr/>
        </p:nvGrpSpPr>
        <p:grpSpPr>
          <a:xfrm>
            <a:off x="4590500" y="927572"/>
            <a:ext cx="1154060" cy="572088"/>
            <a:chOff x="4590500" y="927572"/>
            <a:chExt cx="1154060" cy="572088"/>
          </a:xfrm>
        </p:grpSpPr>
        <p:sp>
          <p:nvSpPr>
            <p:cNvPr id="57" name="Freeform 16"/>
            <p:cNvSpPr/>
            <p:nvPr/>
          </p:nvSpPr>
          <p:spPr bwMode="auto">
            <a:xfrm>
              <a:off x="4590500" y="927572"/>
              <a:ext cx="963560" cy="572088"/>
            </a:xfrm>
            <a:custGeom>
              <a:gdLst>
                <a:gd name="T0" fmla="*/ 0 w 661"/>
                <a:gd name="T1" fmla="*/ 83 h 392"/>
                <a:gd name="T2" fmla="*/ 83 w 661"/>
                <a:gd name="T3" fmla="*/ 0 h 392"/>
                <a:gd name="T4" fmla="*/ 578 w 661"/>
                <a:gd name="T5" fmla="*/ 0 h 392"/>
                <a:gd name="T6" fmla="*/ 661 w 661"/>
                <a:gd name="T7" fmla="*/ 83 h 392"/>
                <a:gd name="T8" fmla="*/ 661 w 661"/>
                <a:gd name="T9" fmla="*/ 210 h 392"/>
                <a:gd name="T10" fmla="*/ 578 w 661"/>
                <a:gd name="T11" fmla="*/ 292 h 392"/>
                <a:gd name="T12" fmla="*/ 140 w 661"/>
                <a:gd name="T13" fmla="*/ 292 h 392"/>
                <a:gd name="T14" fmla="*/ 106 w 661"/>
                <a:gd name="T15" fmla="*/ 292 h 392"/>
                <a:gd name="T16" fmla="*/ 0 w 661"/>
                <a:gd name="T17" fmla="*/ 392 h 392"/>
                <a:gd name="T18" fmla="*/ 0 w 661"/>
                <a:gd name="T19" fmla="*/ 217 h 392"/>
                <a:gd name="T20" fmla="*/ 0 w 661"/>
                <a:gd name="T21" fmla="*/ 217 h 392"/>
                <a:gd name="T22" fmla="*/ 0 w 661"/>
                <a:gd name="T23" fmla="*/ 210 h 392"/>
                <a:gd name="T24" fmla="*/ 0 w 661"/>
                <a:gd name="T25" fmla="*/ 83 h 3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392">
                  <a:moveTo>
                    <a:pt x="0" y="83"/>
                  </a:moveTo>
                  <a:cubicBezTo>
                    <a:pt x="0" y="38"/>
                    <a:pt x="37" y="0"/>
                    <a:pt x="83" y="0"/>
                  </a:cubicBezTo>
                  <a:cubicBezTo>
                    <a:pt x="578" y="0"/>
                    <a:pt x="578" y="0"/>
                    <a:pt x="578" y="0"/>
                  </a:cubicBezTo>
                  <a:cubicBezTo>
                    <a:pt x="624" y="0"/>
                    <a:pt x="661" y="38"/>
                    <a:pt x="661" y="83"/>
                  </a:cubicBezTo>
                  <a:cubicBezTo>
                    <a:pt x="661" y="210"/>
                    <a:pt x="661" y="210"/>
                    <a:pt x="661" y="210"/>
                  </a:cubicBezTo>
                  <a:cubicBezTo>
                    <a:pt x="661" y="255"/>
                    <a:pt x="624" y="292"/>
                    <a:pt x="578" y="292"/>
                  </a:cubicBezTo>
                  <a:cubicBezTo>
                    <a:pt x="140" y="292"/>
                    <a:pt x="140" y="292"/>
                    <a:pt x="140" y="292"/>
                  </a:cubicBezTo>
                  <a:cubicBezTo>
                    <a:pt x="106" y="292"/>
                    <a:pt x="106" y="292"/>
                    <a:pt x="106" y="292"/>
                  </a:cubicBezTo>
                  <a:cubicBezTo>
                    <a:pt x="50" y="292"/>
                    <a:pt x="4" y="336"/>
                    <a:pt x="0" y="392"/>
                  </a:cubicBezTo>
                  <a:cubicBezTo>
                    <a:pt x="0" y="217"/>
                    <a:pt x="0" y="217"/>
                    <a:pt x="0" y="217"/>
                  </a:cubicBezTo>
                  <a:cubicBezTo>
                    <a:pt x="0" y="217"/>
                    <a:pt x="0" y="217"/>
                    <a:pt x="0" y="217"/>
                  </a:cubicBezTo>
                  <a:cubicBezTo>
                    <a:pt x="0" y="215"/>
                    <a:pt x="0" y="212"/>
                    <a:pt x="0" y="210"/>
                  </a:cubicBezTo>
                  <a:lnTo>
                    <a:pt x="0" y="83"/>
                  </a:lnTo>
                  <a:close/>
                </a:path>
              </a:pathLst>
            </a:custGeom>
            <a:solidFill>
              <a:srgbClr val="3784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7"/>
            <p:cNvSpPr>
              <a:spLocks noEditPoints="1"/>
            </p:cNvSpPr>
            <p:nvPr/>
          </p:nvSpPr>
          <p:spPr bwMode="auto">
            <a:xfrm>
              <a:off x="4724533" y="1007664"/>
              <a:ext cx="90717" cy="258257"/>
            </a:xfrm>
            <a:custGeom>
              <a:gdLst>
                <a:gd name="T0" fmla="*/ 31 w 62"/>
                <a:gd name="T1" fmla="*/ 26 h 177"/>
                <a:gd name="T2" fmla="*/ 45 w 62"/>
                <a:gd name="T3" fmla="*/ 13 h 177"/>
                <a:gd name="T4" fmla="*/ 31 w 62"/>
                <a:gd name="T5" fmla="*/ 0 h 177"/>
                <a:gd name="T6" fmla="*/ 18 w 62"/>
                <a:gd name="T7" fmla="*/ 13 h 177"/>
                <a:gd name="T8" fmla="*/ 31 w 62"/>
                <a:gd name="T9" fmla="*/ 26 h 177"/>
                <a:gd name="T10" fmla="*/ 62 w 62"/>
                <a:gd name="T11" fmla="*/ 44 h 177"/>
                <a:gd name="T12" fmla="*/ 50 w 62"/>
                <a:gd name="T13" fmla="*/ 31 h 177"/>
                <a:gd name="T14" fmla="*/ 12 w 62"/>
                <a:gd name="T15" fmla="*/ 31 h 177"/>
                <a:gd name="T16" fmla="*/ 0 w 62"/>
                <a:gd name="T17" fmla="*/ 44 h 177"/>
                <a:gd name="T18" fmla="*/ 0 w 62"/>
                <a:gd name="T19" fmla="*/ 93 h 177"/>
                <a:gd name="T20" fmla="*/ 5 w 62"/>
                <a:gd name="T21" fmla="*/ 99 h 177"/>
                <a:gd name="T22" fmla="*/ 11 w 62"/>
                <a:gd name="T23" fmla="*/ 93 h 177"/>
                <a:gd name="T24" fmla="*/ 11 w 62"/>
                <a:gd name="T25" fmla="*/ 48 h 177"/>
                <a:gd name="T26" fmla="*/ 13 w 62"/>
                <a:gd name="T27" fmla="*/ 48 h 177"/>
                <a:gd name="T28" fmla="*/ 13 w 62"/>
                <a:gd name="T29" fmla="*/ 169 h 177"/>
                <a:gd name="T30" fmla="*/ 21 w 62"/>
                <a:gd name="T31" fmla="*/ 177 h 177"/>
                <a:gd name="T32" fmla="*/ 29 w 62"/>
                <a:gd name="T33" fmla="*/ 169 h 177"/>
                <a:gd name="T34" fmla="*/ 29 w 62"/>
                <a:gd name="T35" fmla="*/ 103 h 177"/>
                <a:gd name="T36" fmla="*/ 33 w 62"/>
                <a:gd name="T37" fmla="*/ 103 h 177"/>
                <a:gd name="T38" fmla="*/ 33 w 62"/>
                <a:gd name="T39" fmla="*/ 169 h 177"/>
                <a:gd name="T40" fmla="*/ 41 w 62"/>
                <a:gd name="T41" fmla="*/ 177 h 177"/>
                <a:gd name="T42" fmla="*/ 49 w 62"/>
                <a:gd name="T43" fmla="*/ 169 h 177"/>
                <a:gd name="T44" fmla="*/ 49 w 62"/>
                <a:gd name="T45" fmla="*/ 48 h 177"/>
                <a:gd name="T46" fmla="*/ 52 w 62"/>
                <a:gd name="T47" fmla="*/ 48 h 177"/>
                <a:gd name="T48" fmla="*/ 52 w 62"/>
                <a:gd name="T49" fmla="*/ 93 h 177"/>
                <a:gd name="T50" fmla="*/ 57 w 62"/>
                <a:gd name="T51" fmla="*/ 98 h 177"/>
                <a:gd name="T52" fmla="*/ 62 w 62"/>
                <a:gd name="T53" fmla="*/ 93 h 177"/>
                <a:gd name="T54" fmla="*/ 62 w 62"/>
                <a:gd name="T55" fmla="*/ 44 h 1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77">
                  <a:moveTo>
                    <a:pt x="31" y="26"/>
                  </a:moveTo>
                  <a:cubicBezTo>
                    <a:pt x="39" y="26"/>
                    <a:pt x="45" y="20"/>
                    <a:pt x="45" y="13"/>
                  </a:cubicBezTo>
                  <a:cubicBezTo>
                    <a:pt x="45" y="6"/>
                    <a:pt x="39" y="0"/>
                    <a:pt x="31" y="0"/>
                  </a:cubicBezTo>
                  <a:cubicBezTo>
                    <a:pt x="24" y="0"/>
                    <a:pt x="18" y="6"/>
                    <a:pt x="18" y="13"/>
                  </a:cubicBezTo>
                  <a:cubicBezTo>
                    <a:pt x="18" y="20"/>
                    <a:pt x="24" y="26"/>
                    <a:pt x="31" y="26"/>
                  </a:cubicBezTo>
                  <a:moveTo>
                    <a:pt x="62" y="44"/>
                  </a:moveTo>
                  <a:cubicBezTo>
                    <a:pt x="62" y="37"/>
                    <a:pt x="57" y="31"/>
                    <a:pt x="50" y="31"/>
                  </a:cubicBezTo>
                  <a:cubicBezTo>
                    <a:pt x="12" y="31"/>
                    <a:pt x="12" y="31"/>
                    <a:pt x="12" y="31"/>
                  </a:cubicBezTo>
                  <a:cubicBezTo>
                    <a:pt x="5" y="31"/>
                    <a:pt x="0" y="37"/>
                    <a:pt x="0" y="44"/>
                  </a:cubicBezTo>
                  <a:cubicBezTo>
                    <a:pt x="0" y="93"/>
                    <a:pt x="0" y="93"/>
                    <a:pt x="0" y="93"/>
                  </a:cubicBezTo>
                  <a:cubicBezTo>
                    <a:pt x="0" y="96"/>
                    <a:pt x="2" y="99"/>
                    <a:pt x="5" y="99"/>
                  </a:cubicBezTo>
                  <a:cubicBezTo>
                    <a:pt x="8" y="99"/>
                    <a:pt x="11" y="96"/>
                    <a:pt x="11" y="93"/>
                  </a:cubicBezTo>
                  <a:cubicBezTo>
                    <a:pt x="11" y="48"/>
                    <a:pt x="11" y="48"/>
                    <a:pt x="11" y="48"/>
                  </a:cubicBezTo>
                  <a:cubicBezTo>
                    <a:pt x="13" y="48"/>
                    <a:pt x="13" y="48"/>
                    <a:pt x="13" y="48"/>
                  </a:cubicBezTo>
                  <a:cubicBezTo>
                    <a:pt x="13" y="169"/>
                    <a:pt x="13" y="169"/>
                    <a:pt x="13" y="169"/>
                  </a:cubicBezTo>
                  <a:cubicBezTo>
                    <a:pt x="13" y="174"/>
                    <a:pt x="16" y="177"/>
                    <a:pt x="21" y="177"/>
                  </a:cubicBezTo>
                  <a:cubicBezTo>
                    <a:pt x="25" y="177"/>
                    <a:pt x="29" y="174"/>
                    <a:pt x="29" y="169"/>
                  </a:cubicBezTo>
                  <a:cubicBezTo>
                    <a:pt x="29" y="103"/>
                    <a:pt x="29" y="103"/>
                    <a:pt x="29" y="103"/>
                  </a:cubicBezTo>
                  <a:cubicBezTo>
                    <a:pt x="33" y="103"/>
                    <a:pt x="33" y="103"/>
                    <a:pt x="33" y="103"/>
                  </a:cubicBezTo>
                  <a:cubicBezTo>
                    <a:pt x="33" y="169"/>
                    <a:pt x="33" y="169"/>
                    <a:pt x="33" y="169"/>
                  </a:cubicBezTo>
                  <a:cubicBezTo>
                    <a:pt x="33" y="174"/>
                    <a:pt x="37" y="177"/>
                    <a:pt x="41" y="177"/>
                  </a:cubicBezTo>
                  <a:cubicBezTo>
                    <a:pt x="46" y="177"/>
                    <a:pt x="49" y="174"/>
                    <a:pt x="49" y="169"/>
                  </a:cubicBezTo>
                  <a:cubicBezTo>
                    <a:pt x="49" y="48"/>
                    <a:pt x="49" y="48"/>
                    <a:pt x="49" y="48"/>
                  </a:cubicBezTo>
                  <a:cubicBezTo>
                    <a:pt x="52" y="48"/>
                    <a:pt x="52" y="48"/>
                    <a:pt x="52" y="48"/>
                  </a:cubicBezTo>
                  <a:cubicBezTo>
                    <a:pt x="52" y="93"/>
                    <a:pt x="52" y="93"/>
                    <a:pt x="52" y="93"/>
                  </a:cubicBezTo>
                  <a:cubicBezTo>
                    <a:pt x="52" y="96"/>
                    <a:pt x="54" y="98"/>
                    <a:pt x="57" y="98"/>
                  </a:cubicBezTo>
                  <a:cubicBezTo>
                    <a:pt x="60" y="98"/>
                    <a:pt x="62" y="96"/>
                    <a:pt x="62" y="93"/>
                  </a:cubicBezTo>
                  <a:lnTo>
                    <a:pt x="62"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文本框 2"/>
            <p:cNvSpPr txBox="1"/>
            <p:nvPr/>
          </p:nvSpPr>
          <p:spPr>
            <a:xfrm>
              <a:off x="4631126" y="1002703"/>
              <a:ext cx="1113434" cy="276999"/>
            </a:xfrm>
            <a:prstGeom prst="rect">
              <a:avLst/>
            </a:prstGeom>
            <a:noFill/>
          </p:spPr>
          <p:txBody>
            <a:bodyPr wrap="square" rtlCol="0">
              <a:spAutoFit/>
            </a:bodyPr>
            <a:lstStyle/>
            <a:p>
              <a:pPr algn="ctr"/>
              <a:r>
                <a:rPr lang="zh-CN" altLang="en-US" sz="1200" b="1">
                  <a:solidFill>
                    <a:schemeClr val="bg1"/>
                  </a:solidFill>
                  <a:latin typeface="微软雅黑" panose="020b0503020204020204" pitchFamily="34" charset="-122"/>
                  <a:ea typeface="微软雅黑" panose="020b0503020204020204" pitchFamily="34" charset="-122"/>
                </a:rPr>
                <a:t>添加标题</a:t>
              </a:r>
            </a:p>
          </p:txBody>
        </p:sp>
      </p:grpSp>
      <p:grpSp>
        <p:nvGrpSpPr>
          <p:cNvPr id="123" name="组合 122"/>
          <p:cNvGrpSpPr/>
          <p:nvPr/>
        </p:nvGrpSpPr>
        <p:grpSpPr>
          <a:xfrm>
            <a:off x="2995192" y="2770513"/>
            <a:ext cx="1660708" cy="805010"/>
            <a:chOff x="2995192" y="2770513"/>
            <a:chExt cx="1660708" cy="805010"/>
          </a:xfrm>
        </p:grpSpPr>
        <p:sp>
          <p:nvSpPr>
            <p:cNvPr id="63" name="Freeform 22"/>
            <p:cNvSpPr/>
            <p:nvPr/>
          </p:nvSpPr>
          <p:spPr bwMode="auto">
            <a:xfrm>
              <a:off x="2995192" y="2770513"/>
              <a:ext cx="1596943" cy="805010"/>
            </a:xfrm>
            <a:custGeom>
              <a:gdLst>
                <a:gd name="T0" fmla="*/ 1096 w 1096"/>
                <a:gd name="T1" fmla="*/ 117 h 552"/>
                <a:gd name="T2" fmla="*/ 979 w 1096"/>
                <a:gd name="T3" fmla="*/ 0 h 552"/>
                <a:gd name="T4" fmla="*/ 117 w 1096"/>
                <a:gd name="T5" fmla="*/ 0 h 552"/>
                <a:gd name="T6" fmla="*/ 0 w 1096"/>
                <a:gd name="T7" fmla="*/ 117 h 552"/>
                <a:gd name="T8" fmla="*/ 0 w 1096"/>
                <a:gd name="T9" fmla="*/ 295 h 552"/>
                <a:gd name="T10" fmla="*/ 117 w 1096"/>
                <a:gd name="T11" fmla="*/ 412 h 552"/>
                <a:gd name="T12" fmla="*/ 898 w 1096"/>
                <a:gd name="T13" fmla="*/ 412 h 552"/>
                <a:gd name="T14" fmla="*/ 946 w 1096"/>
                <a:gd name="T15" fmla="*/ 412 h 552"/>
                <a:gd name="T16" fmla="*/ 1096 w 1096"/>
                <a:gd name="T17" fmla="*/ 552 h 552"/>
                <a:gd name="T18" fmla="*/ 1096 w 1096"/>
                <a:gd name="T19" fmla="*/ 306 h 552"/>
                <a:gd name="T20" fmla="*/ 1095 w 1096"/>
                <a:gd name="T21" fmla="*/ 306 h 552"/>
                <a:gd name="T22" fmla="*/ 1096 w 1096"/>
                <a:gd name="T23" fmla="*/ 295 h 552"/>
                <a:gd name="T24" fmla="*/ 1096 w 1096"/>
                <a:gd name="T25" fmla="*/ 117 h 5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6" h="552">
                  <a:moveTo>
                    <a:pt x="1096" y="117"/>
                  </a:moveTo>
                  <a:cubicBezTo>
                    <a:pt x="1096" y="53"/>
                    <a:pt x="1043" y="0"/>
                    <a:pt x="979" y="0"/>
                  </a:cubicBezTo>
                  <a:cubicBezTo>
                    <a:pt x="117" y="0"/>
                    <a:pt x="117" y="0"/>
                    <a:pt x="117" y="0"/>
                  </a:cubicBezTo>
                  <a:cubicBezTo>
                    <a:pt x="52" y="0"/>
                    <a:pt x="0" y="53"/>
                    <a:pt x="0" y="117"/>
                  </a:cubicBezTo>
                  <a:cubicBezTo>
                    <a:pt x="0" y="295"/>
                    <a:pt x="0" y="295"/>
                    <a:pt x="0" y="295"/>
                  </a:cubicBezTo>
                  <a:cubicBezTo>
                    <a:pt x="0" y="360"/>
                    <a:pt x="52" y="412"/>
                    <a:pt x="117" y="412"/>
                  </a:cubicBezTo>
                  <a:cubicBezTo>
                    <a:pt x="898" y="412"/>
                    <a:pt x="898" y="412"/>
                    <a:pt x="898" y="412"/>
                  </a:cubicBezTo>
                  <a:cubicBezTo>
                    <a:pt x="946" y="412"/>
                    <a:pt x="946" y="412"/>
                    <a:pt x="946" y="412"/>
                  </a:cubicBezTo>
                  <a:cubicBezTo>
                    <a:pt x="1025" y="412"/>
                    <a:pt x="1090" y="474"/>
                    <a:pt x="1096" y="552"/>
                  </a:cubicBezTo>
                  <a:cubicBezTo>
                    <a:pt x="1096" y="306"/>
                    <a:pt x="1096" y="306"/>
                    <a:pt x="1096" y="306"/>
                  </a:cubicBezTo>
                  <a:cubicBezTo>
                    <a:pt x="1095" y="306"/>
                    <a:pt x="1095" y="306"/>
                    <a:pt x="1095" y="306"/>
                  </a:cubicBezTo>
                  <a:cubicBezTo>
                    <a:pt x="1095" y="303"/>
                    <a:pt x="1096" y="299"/>
                    <a:pt x="1096" y="295"/>
                  </a:cubicBezTo>
                  <a:lnTo>
                    <a:pt x="1096" y="117"/>
                  </a:lnTo>
                  <a:close/>
                </a:path>
              </a:pathLst>
            </a:custGeom>
            <a:solidFill>
              <a:srgbClr val="FFC208"/>
            </a:solidFill>
            <a:ln>
              <a:noFill/>
            </a:ln>
          </p:spPr>
          <p:txBody>
            <a:bodyPr vert="horz" wrap="square" lIns="91440" tIns="45720" rIns="91440" bIns="45720" numCol="1" anchor="t" anchorCtr="0" compatLnSpc="1"/>
            <a:lstStyle/>
            <a:p>
              <a:endParaRPr lang="zh-CN" altLang="en-US"/>
            </a:p>
          </p:txBody>
        </p:sp>
        <p:sp>
          <p:nvSpPr>
            <p:cNvPr id="64" name="Freeform 23"/>
            <p:cNvSpPr/>
            <p:nvPr/>
          </p:nvSpPr>
          <p:spPr bwMode="auto">
            <a:xfrm>
              <a:off x="3145569" y="2997714"/>
              <a:ext cx="266430" cy="113601"/>
            </a:xfrm>
            <a:custGeom>
              <a:gdLst>
                <a:gd name="T0" fmla="*/ 91 w 183"/>
                <a:gd name="T1" fmla="*/ 0 h 78"/>
                <a:gd name="T2" fmla="*/ 0 w 183"/>
                <a:gd name="T3" fmla="*/ 12 h 78"/>
                <a:gd name="T4" fmla="*/ 0 w 183"/>
                <a:gd name="T5" fmla="*/ 78 h 78"/>
                <a:gd name="T6" fmla="*/ 91 w 183"/>
                <a:gd name="T7" fmla="*/ 66 h 78"/>
                <a:gd name="T8" fmla="*/ 91 w 183"/>
                <a:gd name="T9" fmla="*/ 66 h 78"/>
                <a:gd name="T10" fmla="*/ 168 w 183"/>
                <a:gd name="T11" fmla="*/ 75 h 78"/>
                <a:gd name="T12" fmla="*/ 183 w 183"/>
                <a:gd name="T13" fmla="*/ 78 h 78"/>
                <a:gd name="T14" fmla="*/ 183 w 183"/>
                <a:gd name="T15" fmla="*/ 78 h 78"/>
                <a:gd name="T16" fmla="*/ 183 w 183"/>
                <a:gd name="T17" fmla="*/ 12 h 78"/>
                <a:gd name="T18" fmla="*/ 183 w 183"/>
                <a:gd name="T19" fmla="*/ 12 h 78"/>
                <a:gd name="T20" fmla="*/ 173 w 183"/>
                <a:gd name="T21" fmla="*/ 9 h 78"/>
                <a:gd name="T22" fmla="*/ 91 w 183"/>
                <a:gd name="T23" fmla="*/ 0 h 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78">
                  <a:moveTo>
                    <a:pt x="91" y="0"/>
                  </a:moveTo>
                  <a:cubicBezTo>
                    <a:pt x="32" y="0"/>
                    <a:pt x="0" y="12"/>
                    <a:pt x="0" y="12"/>
                  </a:cubicBezTo>
                  <a:cubicBezTo>
                    <a:pt x="0" y="78"/>
                    <a:pt x="0" y="78"/>
                    <a:pt x="0" y="78"/>
                  </a:cubicBezTo>
                  <a:cubicBezTo>
                    <a:pt x="0" y="78"/>
                    <a:pt x="44" y="66"/>
                    <a:pt x="91" y="66"/>
                  </a:cubicBezTo>
                  <a:cubicBezTo>
                    <a:pt x="91" y="66"/>
                    <a:pt x="91" y="66"/>
                    <a:pt x="91" y="66"/>
                  </a:cubicBezTo>
                  <a:cubicBezTo>
                    <a:pt x="122" y="66"/>
                    <a:pt x="151" y="71"/>
                    <a:pt x="168" y="75"/>
                  </a:cubicBezTo>
                  <a:cubicBezTo>
                    <a:pt x="177" y="77"/>
                    <a:pt x="183" y="78"/>
                    <a:pt x="183" y="78"/>
                  </a:cubicBezTo>
                  <a:cubicBezTo>
                    <a:pt x="183" y="78"/>
                    <a:pt x="183" y="78"/>
                    <a:pt x="183" y="78"/>
                  </a:cubicBezTo>
                  <a:cubicBezTo>
                    <a:pt x="183" y="12"/>
                    <a:pt x="183" y="12"/>
                    <a:pt x="183" y="12"/>
                  </a:cubicBezTo>
                  <a:cubicBezTo>
                    <a:pt x="183" y="12"/>
                    <a:pt x="183" y="12"/>
                    <a:pt x="183" y="12"/>
                  </a:cubicBezTo>
                  <a:cubicBezTo>
                    <a:pt x="183" y="12"/>
                    <a:pt x="179" y="11"/>
                    <a:pt x="173" y="9"/>
                  </a:cubicBezTo>
                  <a:cubicBezTo>
                    <a:pt x="159" y="6"/>
                    <a:pt x="131" y="0"/>
                    <a:pt x="9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3053218" y="2891469"/>
              <a:ext cx="448681" cy="211673"/>
            </a:xfrm>
            <a:custGeom>
              <a:gdLst>
                <a:gd name="T0" fmla="*/ 277 w 308"/>
                <a:gd name="T1" fmla="*/ 120 h 145"/>
                <a:gd name="T2" fmla="*/ 274 w 308"/>
                <a:gd name="T3" fmla="*/ 116 h 145"/>
                <a:gd name="T4" fmla="*/ 274 w 308"/>
                <a:gd name="T5" fmla="*/ 112 h 145"/>
                <a:gd name="T6" fmla="*/ 277 w 308"/>
                <a:gd name="T7" fmla="*/ 107 h 145"/>
                <a:gd name="T8" fmla="*/ 274 w 308"/>
                <a:gd name="T9" fmla="*/ 102 h 145"/>
                <a:gd name="T10" fmla="*/ 274 w 308"/>
                <a:gd name="T11" fmla="*/ 83 h 145"/>
                <a:gd name="T12" fmla="*/ 308 w 308"/>
                <a:gd name="T13" fmla="*/ 68 h 145"/>
                <a:gd name="T14" fmla="*/ 273 w 308"/>
                <a:gd name="T15" fmla="*/ 53 h 145"/>
                <a:gd name="T16" fmla="*/ 272 w 308"/>
                <a:gd name="T17" fmla="*/ 51 h 145"/>
                <a:gd name="T18" fmla="*/ 271 w 308"/>
                <a:gd name="T19" fmla="*/ 52 h 145"/>
                <a:gd name="T20" fmla="*/ 154 w 308"/>
                <a:gd name="T21" fmla="*/ 0 h 145"/>
                <a:gd name="T22" fmla="*/ 0 w 308"/>
                <a:gd name="T23" fmla="*/ 68 h 145"/>
                <a:gd name="T24" fmla="*/ 53 w 308"/>
                <a:gd name="T25" fmla="*/ 91 h 145"/>
                <a:gd name="T26" fmla="*/ 53 w 308"/>
                <a:gd name="T27" fmla="*/ 83 h 145"/>
                <a:gd name="T28" fmla="*/ 154 w 308"/>
                <a:gd name="T29" fmla="*/ 69 h 145"/>
                <a:gd name="T30" fmla="*/ 244 w 308"/>
                <a:gd name="T31" fmla="*/ 79 h 145"/>
                <a:gd name="T32" fmla="*/ 255 w 308"/>
                <a:gd name="T33" fmla="*/ 82 h 145"/>
                <a:gd name="T34" fmla="*/ 255 w 308"/>
                <a:gd name="T35" fmla="*/ 83 h 145"/>
                <a:gd name="T36" fmla="*/ 255 w 308"/>
                <a:gd name="T37" fmla="*/ 91 h 145"/>
                <a:gd name="T38" fmla="*/ 270 w 308"/>
                <a:gd name="T39" fmla="*/ 85 h 145"/>
                <a:gd name="T40" fmla="*/ 270 w 308"/>
                <a:gd name="T41" fmla="*/ 102 h 145"/>
                <a:gd name="T42" fmla="*/ 267 w 308"/>
                <a:gd name="T43" fmla="*/ 107 h 145"/>
                <a:gd name="T44" fmla="*/ 269 w 308"/>
                <a:gd name="T45" fmla="*/ 112 h 145"/>
                <a:gd name="T46" fmla="*/ 269 w 308"/>
                <a:gd name="T47" fmla="*/ 116 h 145"/>
                <a:gd name="T48" fmla="*/ 267 w 308"/>
                <a:gd name="T49" fmla="*/ 120 h 145"/>
                <a:gd name="T50" fmla="*/ 263 w 308"/>
                <a:gd name="T51" fmla="*/ 139 h 145"/>
                <a:gd name="T52" fmla="*/ 272 w 308"/>
                <a:gd name="T53" fmla="*/ 145 h 145"/>
                <a:gd name="T54" fmla="*/ 272 w 308"/>
                <a:gd name="T55" fmla="*/ 145 h 145"/>
                <a:gd name="T56" fmla="*/ 272 w 308"/>
                <a:gd name="T57" fmla="*/ 145 h 145"/>
                <a:gd name="T58" fmla="*/ 280 w 308"/>
                <a:gd name="T59" fmla="*/ 139 h 145"/>
                <a:gd name="T60" fmla="*/ 277 w 308"/>
                <a:gd name="T61" fmla="*/ 120 h 1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8" h="145">
                  <a:moveTo>
                    <a:pt x="277" y="120"/>
                  </a:moveTo>
                  <a:cubicBezTo>
                    <a:pt x="276" y="118"/>
                    <a:pt x="276" y="117"/>
                    <a:pt x="274" y="116"/>
                  </a:cubicBezTo>
                  <a:cubicBezTo>
                    <a:pt x="274" y="112"/>
                    <a:pt x="274" y="112"/>
                    <a:pt x="274" y="112"/>
                  </a:cubicBezTo>
                  <a:cubicBezTo>
                    <a:pt x="276" y="111"/>
                    <a:pt x="277" y="109"/>
                    <a:pt x="277" y="107"/>
                  </a:cubicBezTo>
                  <a:cubicBezTo>
                    <a:pt x="277" y="105"/>
                    <a:pt x="275" y="103"/>
                    <a:pt x="274" y="102"/>
                  </a:cubicBezTo>
                  <a:cubicBezTo>
                    <a:pt x="274" y="83"/>
                    <a:pt x="274" y="83"/>
                    <a:pt x="274" y="83"/>
                  </a:cubicBezTo>
                  <a:cubicBezTo>
                    <a:pt x="308" y="68"/>
                    <a:pt x="308" y="68"/>
                    <a:pt x="308" y="68"/>
                  </a:cubicBezTo>
                  <a:cubicBezTo>
                    <a:pt x="273" y="53"/>
                    <a:pt x="273" y="53"/>
                    <a:pt x="273" y="53"/>
                  </a:cubicBezTo>
                  <a:cubicBezTo>
                    <a:pt x="273" y="52"/>
                    <a:pt x="273" y="51"/>
                    <a:pt x="272" y="51"/>
                  </a:cubicBezTo>
                  <a:cubicBezTo>
                    <a:pt x="271" y="51"/>
                    <a:pt x="271" y="52"/>
                    <a:pt x="271" y="52"/>
                  </a:cubicBezTo>
                  <a:cubicBezTo>
                    <a:pt x="154" y="0"/>
                    <a:pt x="154" y="0"/>
                    <a:pt x="154" y="0"/>
                  </a:cubicBezTo>
                  <a:cubicBezTo>
                    <a:pt x="0" y="68"/>
                    <a:pt x="0" y="68"/>
                    <a:pt x="0" y="68"/>
                  </a:cubicBezTo>
                  <a:cubicBezTo>
                    <a:pt x="53" y="91"/>
                    <a:pt x="53" y="91"/>
                    <a:pt x="53" y="91"/>
                  </a:cubicBezTo>
                  <a:cubicBezTo>
                    <a:pt x="53" y="83"/>
                    <a:pt x="53" y="83"/>
                    <a:pt x="53" y="83"/>
                  </a:cubicBezTo>
                  <a:cubicBezTo>
                    <a:pt x="53" y="83"/>
                    <a:pt x="88" y="69"/>
                    <a:pt x="154" y="69"/>
                  </a:cubicBezTo>
                  <a:cubicBezTo>
                    <a:pt x="198" y="69"/>
                    <a:pt x="229" y="75"/>
                    <a:pt x="244" y="79"/>
                  </a:cubicBezTo>
                  <a:cubicBezTo>
                    <a:pt x="252" y="81"/>
                    <a:pt x="255" y="82"/>
                    <a:pt x="255" y="82"/>
                  </a:cubicBezTo>
                  <a:cubicBezTo>
                    <a:pt x="255" y="83"/>
                    <a:pt x="255" y="83"/>
                    <a:pt x="255" y="83"/>
                  </a:cubicBezTo>
                  <a:cubicBezTo>
                    <a:pt x="255" y="91"/>
                    <a:pt x="255" y="91"/>
                    <a:pt x="255" y="91"/>
                  </a:cubicBezTo>
                  <a:cubicBezTo>
                    <a:pt x="270" y="85"/>
                    <a:pt x="270" y="85"/>
                    <a:pt x="270" y="85"/>
                  </a:cubicBezTo>
                  <a:cubicBezTo>
                    <a:pt x="270" y="102"/>
                    <a:pt x="270" y="102"/>
                    <a:pt x="270" y="102"/>
                  </a:cubicBezTo>
                  <a:cubicBezTo>
                    <a:pt x="268" y="103"/>
                    <a:pt x="267" y="105"/>
                    <a:pt x="267" y="107"/>
                  </a:cubicBezTo>
                  <a:cubicBezTo>
                    <a:pt x="267" y="109"/>
                    <a:pt x="268" y="111"/>
                    <a:pt x="269" y="112"/>
                  </a:cubicBezTo>
                  <a:cubicBezTo>
                    <a:pt x="269" y="116"/>
                    <a:pt x="269" y="116"/>
                    <a:pt x="269" y="116"/>
                  </a:cubicBezTo>
                  <a:cubicBezTo>
                    <a:pt x="268" y="117"/>
                    <a:pt x="267" y="118"/>
                    <a:pt x="267" y="120"/>
                  </a:cubicBezTo>
                  <a:cubicBezTo>
                    <a:pt x="266" y="132"/>
                    <a:pt x="265" y="137"/>
                    <a:pt x="263" y="139"/>
                  </a:cubicBezTo>
                  <a:cubicBezTo>
                    <a:pt x="263" y="142"/>
                    <a:pt x="266" y="145"/>
                    <a:pt x="272" y="145"/>
                  </a:cubicBezTo>
                  <a:cubicBezTo>
                    <a:pt x="272" y="145"/>
                    <a:pt x="272" y="145"/>
                    <a:pt x="272" y="145"/>
                  </a:cubicBezTo>
                  <a:cubicBezTo>
                    <a:pt x="272" y="145"/>
                    <a:pt x="272" y="145"/>
                    <a:pt x="272" y="145"/>
                  </a:cubicBezTo>
                  <a:cubicBezTo>
                    <a:pt x="277" y="145"/>
                    <a:pt x="281" y="142"/>
                    <a:pt x="280" y="139"/>
                  </a:cubicBezTo>
                  <a:cubicBezTo>
                    <a:pt x="278" y="137"/>
                    <a:pt x="278" y="132"/>
                    <a:pt x="277" y="1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文本框 2"/>
            <p:cNvSpPr txBox="1"/>
            <p:nvPr/>
          </p:nvSpPr>
          <p:spPr>
            <a:xfrm>
              <a:off x="3253355" y="2901276"/>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30" name="组合 129"/>
          <p:cNvGrpSpPr/>
          <p:nvPr/>
        </p:nvGrpSpPr>
        <p:grpSpPr>
          <a:xfrm>
            <a:off x="3411999" y="2243375"/>
            <a:ext cx="1420884" cy="652180"/>
            <a:chOff x="3411999" y="2243375"/>
            <a:chExt cx="1420884" cy="652180"/>
          </a:xfrm>
        </p:grpSpPr>
        <p:sp>
          <p:nvSpPr>
            <p:cNvPr id="59" name="Freeform 18"/>
            <p:cNvSpPr/>
            <p:nvPr/>
          </p:nvSpPr>
          <p:spPr bwMode="auto">
            <a:xfrm>
              <a:off x="3411999" y="2243375"/>
              <a:ext cx="1176867" cy="652180"/>
            </a:xfrm>
            <a:custGeom>
              <a:gdLst>
                <a:gd name="T0" fmla="*/ 808 w 808"/>
                <a:gd name="T1" fmla="*/ 94 h 447"/>
                <a:gd name="T2" fmla="*/ 714 w 808"/>
                <a:gd name="T3" fmla="*/ 0 h 447"/>
                <a:gd name="T4" fmla="*/ 95 w 808"/>
                <a:gd name="T5" fmla="*/ 0 h 447"/>
                <a:gd name="T6" fmla="*/ 0 w 808"/>
                <a:gd name="T7" fmla="*/ 94 h 447"/>
                <a:gd name="T8" fmla="*/ 0 w 808"/>
                <a:gd name="T9" fmla="*/ 239 h 447"/>
                <a:gd name="T10" fmla="*/ 95 w 808"/>
                <a:gd name="T11" fmla="*/ 333 h 447"/>
                <a:gd name="T12" fmla="*/ 648 w 808"/>
                <a:gd name="T13" fmla="*/ 333 h 447"/>
                <a:gd name="T14" fmla="*/ 687 w 808"/>
                <a:gd name="T15" fmla="*/ 333 h 447"/>
                <a:gd name="T16" fmla="*/ 808 w 808"/>
                <a:gd name="T17" fmla="*/ 447 h 447"/>
                <a:gd name="T18" fmla="*/ 808 w 808"/>
                <a:gd name="T19" fmla="*/ 248 h 447"/>
                <a:gd name="T20" fmla="*/ 808 w 808"/>
                <a:gd name="T21" fmla="*/ 248 h 447"/>
                <a:gd name="T22" fmla="*/ 808 w 808"/>
                <a:gd name="T23" fmla="*/ 239 h 447"/>
                <a:gd name="T24" fmla="*/ 808 w 808"/>
                <a:gd name="T25" fmla="*/ 94 h 4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7" h="447">
                  <a:moveTo>
                    <a:pt x="808" y="94"/>
                  </a:moveTo>
                  <a:cubicBezTo>
                    <a:pt x="808" y="42"/>
                    <a:pt x="766" y="0"/>
                    <a:pt x="714" y="0"/>
                  </a:cubicBezTo>
                  <a:cubicBezTo>
                    <a:pt x="95" y="0"/>
                    <a:pt x="95" y="0"/>
                    <a:pt x="95" y="0"/>
                  </a:cubicBezTo>
                  <a:cubicBezTo>
                    <a:pt x="43" y="0"/>
                    <a:pt x="0" y="42"/>
                    <a:pt x="0" y="94"/>
                  </a:cubicBezTo>
                  <a:cubicBezTo>
                    <a:pt x="0" y="239"/>
                    <a:pt x="0" y="239"/>
                    <a:pt x="0" y="239"/>
                  </a:cubicBezTo>
                  <a:cubicBezTo>
                    <a:pt x="0" y="291"/>
                    <a:pt x="43" y="333"/>
                    <a:pt x="95" y="333"/>
                  </a:cubicBezTo>
                  <a:cubicBezTo>
                    <a:pt x="648" y="333"/>
                    <a:pt x="648" y="333"/>
                    <a:pt x="648" y="333"/>
                  </a:cubicBezTo>
                  <a:cubicBezTo>
                    <a:pt x="687" y="333"/>
                    <a:pt x="687" y="333"/>
                    <a:pt x="687" y="333"/>
                  </a:cubicBezTo>
                  <a:cubicBezTo>
                    <a:pt x="751" y="333"/>
                    <a:pt x="804" y="383"/>
                    <a:pt x="808" y="447"/>
                  </a:cubicBezTo>
                  <a:cubicBezTo>
                    <a:pt x="808" y="248"/>
                    <a:pt x="808" y="248"/>
                    <a:pt x="808" y="248"/>
                  </a:cubicBezTo>
                  <a:cubicBezTo>
                    <a:pt x="808" y="248"/>
                    <a:pt x="808" y="248"/>
                    <a:pt x="808" y="248"/>
                  </a:cubicBezTo>
                  <a:cubicBezTo>
                    <a:pt x="808" y="245"/>
                    <a:pt x="808" y="242"/>
                    <a:pt x="808" y="239"/>
                  </a:cubicBezTo>
                  <a:lnTo>
                    <a:pt x="808" y="94"/>
                  </a:lnTo>
                  <a:close/>
                </a:path>
              </a:pathLst>
            </a:custGeom>
            <a:solidFill>
              <a:srgbClr val="036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9"/>
            <p:cNvSpPr>
              <a:spLocks noEditPoints="1"/>
            </p:cNvSpPr>
            <p:nvPr/>
          </p:nvSpPr>
          <p:spPr bwMode="auto">
            <a:xfrm>
              <a:off x="3568915" y="2319381"/>
              <a:ext cx="125859" cy="128311"/>
            </a:xfrm>
            <a:custGeom>
              <a:gdLst>
                <a:gd name="T0" fmla="*/ 122 w 154"/>
                <a:gd name="T1" fmla="*/ 157 h 157"/>
                <a:gd name="T2" fmla="*/ 106 w 154"/>
                <a:gd name="T3" fmla="*/ 116 h 157"/>
                <a:gd name="T4" fmla="*/ 50 w 154"/>
                <a:gd name="T5" fmla="*/ 116 h 157"/>
                <a:gd name="T6" fmla="*/ 32 w 154"/>
                <a:gd name="T7" fmla="*/ 157 h 157"/>
                <a:gd name="T8" fmla="*/ 0 w 154"/>
                <a:gd name="T9" fmla="*/ 157 h 157"/>
                <a:gd name="T10" fmla="*/ 66 w 154"/>
                <a:gd name="T11" fmla="*/ 0 h 157"/>
                <a:gd name="T12" fmla="*/ 88 w 154"/>
                <a:gd name="T13" fmla="*/ 0 h 157"/>
                <a:gd name="T14" fmla="*/ 154 w 154"/>
                <a:gd name="T15" fmla="*/ 157 h 157"/>
                <a:gd name="T16" fmla="*/ 122 w 154"/>
                <a:gd name="T17" fmla="*/ 157 h 157"/>
                <a:gd name="T18" fmla="*/ 77 w 154"/>
                <a:gd name="T19" fmla="*/ 41 h 157"/>
                <a:gd name="T20" fmla="*/ 61 w 154"/>
                <a:gd name="T21" fmla="*/ 89 h 157"/>
                <a:gd name="T22" fmla="*/ 93 w 154"/>
                <a:gd name="T23" fmla="*/ 89 h 157"/>
                <a:gd name="T24" fmla="*/ 77 w 154"/>
                <a:gd name="T25" fmla="*/ 41 h 1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7">
                  <a:moveTo>
                    <a:pt x="122" y="157"/>
                  </a:moveTo>
                  <a:lnTo>
                    <a:pt x="106" y="116"/>
                  </a:lnTo>
                  <a:lnTo>
                    <a:pt x="50" y="116"/>
                  </a:lnTo>
                  <a:lnTo>
                    <a:pt x="32" y="157"/>
                  </a:lnTo>
                  <a:lnTo>
                    <a:pt x="0" y="157"/>
                  </a:lnTo>
                  <a:lnTo>
                    <a:pt x="66" y="0"/>
                  </a:lnTo>
                  <a:lnTo>
                    <a:pt x="88" y="0"/>
                  </a:lnTo>
                  <a:lnTo>
                    <a:pt x="154" y="157"/>
                  </a:lnTo>
                  <a:lnTo>
                    <a:pt x="122" y="157"/>
                  </a:lnTo>
                  <a:close/>
                  <a:moveTo>
                    <a:pt x="77" y="41"/>
                  </a:moveTo>
                  <a:lnTo>
                    <a:pt x="61" y="89"/>
                  </a:lnTo>
                  <a:lnTo>
                    <a:pt x="93" y="89"/>
                  </a:lnTo>
                  <a:lnTo>
                    <a:pt x="7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0"/>
            <p:cNvSpPr>
              <a:spLocks noEditPoints="1"/>
            </p:cNvSpPr>
            <p:nvPr/>
          </p:nvSpPr>
          <p:spPr bwMode="auto">
            <a:xfrm>
              <a:off x="3531320" y="2462403"/>
              <a:ext cx="83361" cy="128311"/>
            </a:xfrm>
            <a:custGeom>
              <a:gdLst>
                <a:gd name="T0" fmla="*/ 24 w 57"/>
                <a:gd name="T1" fmla="*/ 88 h 88"/>
                <a:gd name="T2" fmla="*/ 0 w 57"/>
                <a:gd name="T3" fmla="*/ 88 h 88"/>
                <a:gd name="T4" fmla="*/ 0 w 57"/>
                <a:gd name="T5" fmla="*/ 0 h 88"/>
                <a:gd name="T6" fmla="*/ 18 w 57"/>
                <a:gd name="T7" fmla="*/ 0 h 88"/>
                <a:gd name="T8" fmla="*/ 42 w 57"/>
                <a:gd name="T9" fmla="*/ 5 h 88"/>
                <a:gd name="T10" fmla="*/ 52 w 57"/>
                <a:gd name="T11" fmla="*/ 24 h 88"/>
                <a:gd name="T12" fmla="*/ 42 w 57"/>
                <a:gd name="T13" fmla="*/ 40 h 88"/>
                <a:gd name="T14" fmla="*/ 57 w 57"/>
                <a:gd name="T15" fmla="*/ 62 h 88"/>
                <a:gd name="T16" fmla="*/ 24 w 57"/>
                <a:gd name="T17" fmla="*/ 88 h 88"/>
                <a:gd name="T18" fmla="*/ 23 w 57"/>
                <a:gd name="T19" fmla="*/ 16 h 88"/>
                <a:gd name="T20" fmla="*/ 17 w 57"/>
                <a:gd name="T21" fmla="*/ 16 h 88"/>
                <a:gd name="T22" fmla="*/ 17 w 57"/>
                <a:gd name="T23" fmla="*/ 34 h 88"/>
                <a:gd name="T24" fmla="*/ 22 w 57"/>
                <a:gd name="T25" fmla="*/ 34 h 88"/>
                <a:gd name="T26" fmla="*/ 36 w 57"/>
                <a:gd name="T27" fmla="*/ 25 h 88"/>
                <a:gd name="T28" fmla="*/ 23 w 57"/>
                <a:gd name="T29" fmla="*/ 16 h 88"/>
                <a:gd name="T30" fmla="*/ 24 w 57"/>
                <a:gd name="T31" fmla="*/ 50 h 88"/>
                <a:gd name="T32" fmla="*/ 17 w 57"/>
                <a:gd name="T33" fmla="*/ 50 h 88"/>
                <a:gd name="T34" fmla="*/ 17 w 57"/>
                <a:gd name="T35" fmla="*/ 73 h 88"/>
                <a:gd name="T36" fmla="*/ 25 w 57"/>
                <a:gd name="T37" fmla="*/ 73 h 88"/>
                <a:gd name="T38" fmla="*/ 41 w 57"/>
                <a:gd name="T39" fmla="*/ 62 h 88"/>
                <a:gd name="T40" fmla="*/ 24 w 57"/>
                <a:gd name="T41" fmla="*/ 50 h 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88">
                  <a:moveTo>
                    <a:pt x="24" y="88"/>
                  </a:moveTo>
                  <a:cubicBezTo>
                    <a:pt x="0" y="88"/>
                    <a:pt x="0" y="88"/>
                    <a:pt x="0" y="88"/>
                  </a:cubicBezTo>
                  <a:cubicBezTo>
                    <a:pt x="0" y="0"/>
                    <a:pt x="0" y="0"/>
                    <a:pt x="0" y="0"/>
                  </a:cubicBezTo>
                  <a:cubicBezTo>
                    <a:pt x="18" y="0"/>
                    <a:pt x="18" y="0"/>
                    <a:pt x="18" y="0"/>
                  </a:cubicBezTo>
                  <a:cubicBezTo>
                    <a:pt x="31" y="0"/>
                    <a:pt x="37" y="1"/>
                    <a:pt x="42" y="5"/>
                  </a:cubicBezTo>
                  <a:cubicBezTo>
                    <a:pt x="48" y="9"/>
                    <a:pt x="52" y="16"/>
                    <a:pt x="52" y="24"/>
                  </a:cubicBezTo>
                  <a:cubicBezTo>
                    <a:pt x="52" y="32"/>
                    <a:pt x="49" y="37"/>
                    <a:pt x="42" y="40"/>
                  </a:cubicBezTo>
                  <a:cubicBezTo>
                    <a:pt x="53" y="45"/>
                    <a:pt x="57" y="52"/>
                    <a:pt x="57" y="62"/>
                  </a:cubicBezTo>
                  <a:cubicBezTo>
                    <a:pt x="57" y="78"/>
                    <a:pt x="46" y="88"/>
                    <a:pt x="24" y="88"/>
                  </a:cubicBezTo>
                  <a:close/>
                  <a:moveTo>
                    <a:pt x="23" y="16"/>
                  </a:moveTo>
                  <a:cubicBezTo>
                    <a:pt x="17" y="16"/>
                    <a:pt x="17" y="16"/>
                    <a:pt x="17" y="16"/>
                  </a:cubicBezTo>
                  <a:cubicBezTo>
                    <a:pt x="17" y="34"/>
                    <a:pt x="17" y="34"/>
                    <a:pt x="17" y="34"/>
                  </a:cubicBezTo>
                  <a:cubicBezTo>
                    <a:pt x="22" y="34"/>
                    <a:pt x="22" y="34"/>
                    <a:pt x="22" y="34"/>
                  </a:cubicBezTo>
                  <a:cubicBezTo>
                    <a:pt x="32" y="34"/>
                    <a:pt x="36" y="32"/>
                    <a:pt x="36" y="25"/>
                  </a:cubicBezTo>
                  <a:cubicBezTo>
                    <a:pt x="36" y="19"/>
                    <a:pt x="32" y="16"/>
                    <a:pt x="23" y="16"/>
                  </a:cubicBezTo>
                  <a:close/>
                  <a:moveTo>
                    <a:pt x="24" y="50"/>
                  </a:moveTo>
                  <a:cubicBezTo>
                    <a:pt x="17" y="50"/>
                    <a:pt x="17" y="50"/>
                    <a:pt x="17" y="50"/>
                  </a:cubicBezTo>
                  <a:cubicBezTo>
                    <a:pt x="17" y="73"/>
                    <a:pt x="17" y="73"/>
                    <a:pt x="17" y="73"/>
                  </a:cubicBezTo>
                  <a:cubicBezTo>
                    <a:pt x="25" y="73"/>
                    <a:pt x="25" y="73"/>
                    <a:pt x="25" y="73"/>
                  </a:cubicBezTo>
                  <a:cubicBezTo>
                    <a:pt x="36" y="73"/>
                    <a:pt x="41" y="69"/>
                    <a:pt x="41" y="62"/>
                  </a:cubicBezTo>
                  <a:cubicBezTo>
                    <a:pt x="41" y="54"/>
                    <a:pt x="36" y="50"/>
                    <a:pt x="24" y="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1"/>
            <p:cNvSpPr/>
            <p:nvPr/>
          </p:nvSpPr>
          <p:spPr bwMode="auto">
            <a:xfrm>
              <a:off x="3628575" y="2460768"/>
              <a:ext cx="127494" cy="133215"/>
            </a:xfrm>
            <a:custGeom>
              <a:gdLst>
                <a:gd name="T0" fmla="*/ 47 w 87"/>
                <a:gd name="T1" fmla="*/ 91 h 91"/>
                <a:gd name="T2" fmla="*/ 0 w 87"/>
                <a:gd name="T3" fmla="*/ 45 h 91"/>
                <a:gd name="T4" fmla="*/ 46 w 87"/>
                <a:gd name="T5" fmla="*/ 0 h 91"/>
                <a:gd name="T6" fmla="*/ 87 w 87"/>
                <a:gd name="T7" fmla="*/ 27 h 91"/>
                <a:gd name="T8" fmla="*/ 69 w 87"/>
                <a:gd name="T9" fmla="*/ 27 h 91"/>
                <a:gd name="T10" fmla="*/ 46 w 87"/>
                <a:gd name="T11" fmla="*/ 16 h 91"/>
                <a:gd name="T12" fmla="*/ 17 w 87"/>
                <a:gd name="T13" fmla="*/ 45 h 91"/>
                <a:gd name="T14" fmla="*/ 46 w 87"/>
                <a:gd name="T15" fmla="*/ 75 h 91"/>
                <a:gd name="T16" fmla="*/ 68 w 87"/>
                <a:gd name="T17" fmla="*/ 65 h 91"/>
                <a:gd name="T18" fmla="*/ 87 w 87"/>
                <a:gd name="T19" fmla="*/ 65 h 91"/>
                <a:gd name="T20" fmla="*/ 47 w 87"/>
                <a:gd name="T21" fmla="*/ 91 h 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1">
                  <a:moveTo>
                    <a:pt x="47" y="91"/>
                  </a:moveTo>
                  <a:cubicBezTo>
                    <a:pt x="21" y="91"/>
                    <a:pt x="0" y="70"/>
                    <a:pt x="0" y="45"/>
                  </a:cubicBezTo>
                  <a:cubicBezTo>
                    <a:pt x="0" y="20"/>
                    <a:pt x="21" y="0"/>
                    <a:pt x="46" y="0"/>
                  </a:cubicBezTo>
                  <a:cubicBezTo>
                    <a:pt x="64" y="0"/>
                    <a:pt x="79" y="10"/>
                    <a:pt x="87" y="27"/>
                  </a:cubicBezTo>
                  <a:cubicBezTo>
                    <a:pt x="69" y="27"/>
                    <a:pt x="69" y="27"/>
                    <a:pt x="69" y="27"/>
                  </a:cubicBezTo>
                  <a:cubicBezTo>
                    <a:pt x="63" y="19"/>
                    <a:pt x="56" y="16"/>
                    <a:pt x="46" y="16"/>
                  </a:cubicBezTo>
                  <a:cubicBezTo>
                    <a:pt x="29" y="16"/>
                    <a:pt x="17" y="29"/>
                    <a:pt x="17" y="45"/>
                  </a:cubicBezTo>
                  <a:cubicBezTo>
                    <a:pt x="17" y="61"/>
                    <a:pt x="30" y="75"/>
                    <a:pt x="46" y="75"/>
                  </a:cubicBezTo>
                  <a:cubicBezTo>
                    <a:pt x="55" y="75"/>
                    <a:pt x="61" y="72"/>
                    <a:pt x="68" y="65"/>
                  </a:cubicBezTo>
                  <a:cubicBezTo>
                    <a:pt x="87" y="65"/>
                    <a:pt x="87" y="65"/>
                    <a:pt x="87" y="65"/>
                  </a:cubicBezTo>
                  <a:cubicBezTo>
                    <a:pt x="80" y="81"/>
                    <a:pt x="65" y="91"/>
                    <a:pt x="47"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文本框 2"/>
            <p:cNvSpPr txBox="1"/>
            <p:nvPr/>
          </p:nvSpPr>
          <p:spPr>
            <a:xfrm>
              <a:off x="3430338" y="2341330"/>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29" name="组合 128"/>
          <p:cNvGrpSpPr/>
          <p:nvPr/>
        </p:nvGrpSpPr>
        <p:grpSpPr>
          <a:xfrm>
            <a:off x="2952694" y="1691718"/>
            <a:ext cx="1663495" cy="664440"/>
            <a:chOff x="2952694" y="1691718"/>
            <a:chExt cx="1663495" cy="664440"/>
          </a:xfrm>
        </p:grpSpPr>
        <p:sp>
          <p:nvSpPr>
            <p:cNvPr id="5" name="Freeform 5"/>
            <p:cNvSpPr/>
            <p:nvPr/>
          </p:nvSpPr>
          <p:spPr bwMode="auto">
            <a:xfrm>
              <a:off x="2952694" y="1691718"/>
              <a:ext cx="1637806" cy="664440"/>
            </a:xfrm>
            <a:custGeom>
              <a:gdLst>
                <a:gd name="T0" fmla="*/ 1124 w 1124"/>
                <a:gd name="T1" fmla="*/ 97 h 455"/>
                <a:gd name="T2" fmla="*/ 1027 w 1124"/>
                <a:gd name="T3" fmla="*/ 0 h 455"/>
                <a:gd name="T4" fmla="*/ 97 w 1124"/>
                <a:gd name="T5" fmla="*/ 0 h 455"/>
                <a:gd name="T6" fmla="*/ 0 w 1124"/>
                <a:gd name="T7" fmla="*/ 97 h 455"/>
                <a:gd name="T8" fmla="*/ 0 w 1124"/>
                <a:gd name="T9" fmla="*/ 243 h 455"/>
                <a:gd name="T10" fmla="*/ 97 w 1124"/>
                <a:gd name="T11" fmla="*/ 340 h 455"/>
                <a:gd name="T12" fmla="*/ 961 w 1124"/>
                <a:gd name="T13" fmla="*/ 340 h 455"/>
                <a:gd name="T14" fmla="*/ 1000 w 1124"/>
                <a:gd name="T15" fmla="*/ 340 h 455"/>
                <a:gd name="T16" fmla="*/ 1124 w 1124"/>
                <a:gd name="T17" fmla="*/ 455 h 455"/>
                <a:gd name="T18" fmla="*/ 1124 w 1124"/>
                <a:gd name="T19" fmla="*/ 253 h 455"/>
                <a:gd name="T20" fmla="*/ 1123 w 1124"/>
                <a:gd name="T21" fmla="*/ 253 h 455"/>
                <a:gd name="T22" fmla="*/ 1124 w 1124"/>
                <a:gd name="T23" fmla="*/ 243 h 455"/>
                <a:gd name="T24" fmla="*/ 1124 w 1124"/>
                <a:gd name="T25" fmla="*/ 97 h 4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4" h="455">
                  <a:moveTo>
                    <a:pt x="1124" y="97"/>
                  </a:moveTo>
                  <a:cubicBezTo>
                    <a:pt x="1124" y="43"/>
                    <a:pt x="1080" y="0"/>
                    <a:pt x="1027" y="0"/>
                  </a:cubicBezTo>
                  <a:cubicBezTo>
                    <a:pt x="97" y="0"/>
                    <a:pt x="97" y="0"/>
                    <a:pt x="97" y="0"/>
                  </a:cubicBezTo>
                  <a:cubicBezTo>
                    <a:pt x="43" y="0"/>
                    <a:pt x="0" y="43"/>
                    <a:pt x="0" y="97"/>
                  </a:cubicBezTo>
                  <a:cubicBezTo>
                    <a:pt x="0" y="243"/>
                    <a:pt x="0" y="243"/>
                    <a:pt x="0" y="243"/>
                  </a:cubicBezTo>
                  <a:cubicBezTo>
                    <a:pt x="0" y="297"/>
                    <a:pt x="43" y="340"/>
                    <a:pt x="97" y="340"/>
                  </a:cubicBezTo>
                  <a:cubicBezTo>
                    <a:pt x="961" y="340"/>
                    <a:pt x="961" y="340"/>
                    <a:pt x="961" y="340"/>
                  </a:cubicBezTo>
                  <a:cubicBezTo>
                    <a:pt x="1000" y="340"/>
                    <a:pt x="1000" y="340"/>
                    <a:pt x="1000" y="340"/>
                  </a:cubicBezTo>
                  <a:cubicBezTo>
                    <a:pt x="1066" y="340"/>
                    <a:pt x="1119" y="391"/>
                    <a:pt x="1124" y="455"/>
                  </a:cubicBezTo>
                  <a:cubicBezTo>
                    <a:pt x="1124" y="253"/>
                    <a:pt x="1124" y="253"/>
                    <a:pt x="1124" y="253"/>
                  </a:cubicBezTo>
                  <a:cubicBezTo>
                    <a:pt x="1123" y="253"/>
                    <a:pt x="1123" y="253"/>
                    <a:pt x="1123" y="253"/>
                  </a:cubicBezTo>
                  <a:cubicBezTo>
                    <a:pt x="1123" y="250"/>
                    <a:pt x="1124" y="247"/>
                    <a:pt x="1124" y="243"/>
                  </a:cubicBezTo>
                  <a:lnTo>
                    <a:pt x="1124" y="97"/>
                  </a:lnTo>
                  <a:close/>
                </a:path>
              </a:pathLst>
            </a:custGeom>
            <a:solidFill>
              <a:srgbClr val="56B197"/>
            </a:solidFill>
            <a:ln>
              <a:noFill/>
            </a:ln>
          </p:spPr>
          <p:txBody>
            <a:bodyPr vert="horz" wrap="square" lIns="91440" tIns="45720" rIns="91440" bIns="45720" numCol="1" anchor="t" anchorCtr="0" compatLnSpc="1"/>
            <a:lstStyle/>
            <a:p>
              <a:endParaRPr lang="zh-CN" altLang="en-US"/>
            </a:p>
          </p:txBody>
        </p:sp>
        <p:sp>
          <p:nvSpPr>
            <p:cNvPr id="6" name="Oval 6"/>
            <p:cNvSpPr>
              <a:spLocks noChangeArrowheads="1"/>
            </p:cNvSpPr>
            <p:nvPr/>
          </p:nvSpPr>
          <p:spPr bwMode="auto">
            <a:xfrm>
              <a:off x="3292678" y="1852720"/>
              <a:ext cx="37594" cy="3759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a:off x="3285323" y="1776714"/>
              <a:ext cx="27787" cy="2615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3298399" y="1724409"/>
              <a:ext cx="15528" cy="1471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
            <p:cNvSpPr>
              <a:spLocks noEditPoints="1"/>
            </p:cNvSpPr>
            <p:nvPr/>
          </p:nvSpPr>
          <p:spPr bwMode="auto">
            <a:xfrm>
              <a:off x="3197875" y="1713784"/>
              <a:ext cx="212490" cy="326907"/>
            </a:xfrm>
            <a:custGeom>
              <a:gdLst>
                <a:gd name="T0" fmla="*/ 100 w 146"/>
                <a:gd name="T1" fmla="*/ 83 h 224"/>
                <a:gd name="T2" fmla="*/ 100 w 146"/>
                <a:gd name="T3" fmla="*/ 14 h 224"/>
                <a:gd name="T4" fmla="*/ 101 w 146"/>
                <a:gd name="T5" fmla="*/ 14 h 224"/>
                <a:gd name="T6" fmla="*/ 102 w 146"/>
                <a:gd name="T7" fmla="*/ 13 h 224"/>
                <a:gd name="T8" fmla="*/ 102 w 146"/>
                <a:gd name="T9" fmla="*/ 2 h 224"/>
                <a:gd name="T10" fmla="*/ 101 w 146"/>
                <a:gd name="T11" fmla="*/ 0 h 224"/>
                <a:gd name="T12" fmla="*/ 99 w 146"/>
                <a:gd name="T13" fmla="*/ 0 h 224"/>
                <a:gd name="T14" fmla="*/ 47 w 146"/>
                <a:gd name="T15" fmla="*/ 0 h 224"/>
                <a:gd name="T16" fmla="*/ 45 w 146"/>
                <a:gd name="T17" fmla="*/ 0 h 224"/>
                <a:gd name="T18" fmla="*/ 44 w 146"/>
                <a:gd name="T19" fmla="*/ 2 h 224"/>
                <a:gd name="T20" fmla="*/ 44 w 146"/>
                <a:gd name="T21" fmla="*/ 13 h 224"/>
                <a:gd name="T22" fmla="*/ 45 w 146"/>
                <a:gd name="T23" fmla="*/ 14 h 224"/>
                <a:gd name="T24" fmla="*/ 46 w 146"/>
                <a:gd name="T25" fmla="*/ 14 h 224"/>
                <a:gd name="T26" fmla="*/ 46 w 146"/>
                <a:gd name="T27" fmla="*/ 83 h 224"/>
                <a:gd name="T28" fmla="*/ 0 w 146"/>
                <a:gd name="T29" fmla="*/ 151 h 224"/>
                <a:gd name="T30" fmla="*/ 73 w 146"/>
                <a:gd name="T31" fmla="*/ 224 h 224"/>
                <a:gd name="T32" fmla="*/ 146 w 146"/>
                <a:gd name="T33" fmla="*/ 151 h 224"/>
                <a:gd name="T34" fmla="*/ 100 w 146"/>
                <a:gd name="T35" fmla="*/ 83 h 224"/>
                <a:gd name="T36" fmla="*/ 56 w 146"/>
                <a:gd name="T37" fmla="*/ 186 h 224"/>
                <a:gd name="T38" fmla="*/ 47 w 146"/>
                <a:gd name="T39" fmla="*/ 177 h 224"/>
                <a:gd name="T40" fmla="*/ 56 w 146"/>
                <a:gd name="T41" fmla="*/ 167 h 224"/>
                <a:gd name="T42" fmla="*/ 66 w 146"/>
                <a:gd name="T43" fmla="*/ 177 h 224"/>
                <a:gd name="T44" fmla="*/ 56 w 146"/>
                <a:gd name="T45" fmla="*/ 186 h 224"/>
                <a:gd name="T46" fmla="*/ 62 w 146"/>
                <a:gd name="T47" fmla="*/ 146 h 224"/>
                <a:gd name="T48" fmla="*/ 68 w 146"/>
                <a:gd name="T49" fmla="*/ 140 h 224"/>
                <a:gd name="T50" fmla="*/ 73 w 146"/>
                <a:gd name="T51" fmla="*/ 146 h 224"/>
                <a:gd name="T52" fmla="*/ 68 w 146"/>
                <a:gd name="T53" fmla="*/ 151 h 224"/>
                <a:gd name="T54" fmla="*/ 62 w 146"/>
                <a:gd name="T55" fmla="*/ 146 h 224"/>
                <a:gd name="T56" fmla="*/ 79 w 146"/>
                <a:gd name="T57" fmla="*/ 208 h 224"/>
                <a:gd name="T58" fmla="*/ 69 w 146"/>
                <a:gd name="T59" fmla="*/ 199 h 224"/>
                <a:gd name="T60" fmla="*/ 79 w 146"/>
                <a:gd name="T61" fmla="*/ 190 h 224"/>
                <a:gd name="T62" fmla="*/ 88 w 146"/>
                <a:gd name="T63" fmla="*/ 199 h 224"/>
                <a:gd name="T64" fmla="*/ 79 w 146"/>
                <a:gd name="T65" fmla="*/ 208 h 224"/>
                <a:gd name="T66" fmla="*/ 93 w 146"/>
                <a:gd name="T67" fmla="*/ 149 h 224"/>
                <a:gd name="T68" fmla="*/ 88 w 146"/>
                <a:gd name="T69" fmla="*/ 143 h 224"/>
                <a:gd name="T70" fmla="*/ 93 w 146"/>
                <a:gd name="T71" fmla="*/ 138 h 224"/>
                <a:gd name="T72" fmla="*/ 99 w 146"/>
                <a:gd name="T73" fmla="*/ 143 h 224"/>
                <a:gd name="T74" fmla="*/ 93 w 146"/>
                <a:gd name="T75" fmla="*/ 149 h 224"/>
                <a:gd name="T76" fmla="*/ 12 w 146"/>
                <a:gd name="T77" fmla="*/ 131 h 224"/>
                <a:gd name="T78" fmla="*/ 55 w 146"/>
                <a:gd name="T79" fmla="*/ 89 h 224"/>
                <a:gd name="T80" fmla="*/ 55 w 146"/>
                <a:gd name="T81" fmla="*/ 8 h 224"/>
                <a:gd name="T82" fmla="*/ 56 w 146"/>
                <a:gd name="T83" fmla="*/ 7 h 224"/>
                <a:gd name="T84" fmla="*/ 91 w 146"/>
                <a:gd name="T85" fmla="*/ 7 h 224"/>
                <a:gd name="T86" fmla="*/ 91 w 146"/>
                <a:gd name="T87" fmla="*/ 8 h 224"/>
                <a:gd name="T88" fmla="*/ 91 w 146"/>
                <a:gd name="T89" fmla="*/ 89 h 224"/>
                <a:gd name="T90" fmla="*/ 134 w 146"/>
                <a:gd name="T91" fmla="*/ 131 h 224"/>
                <a:gd name="T92" fmla="*/ 12 w 146"/>
                <a:gd name="T93" fmla="*/ 131 h 22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224">
                  <a:moveTo>
                    <a:pt x="100" y="83"/>
                  </a:moveTo>
                  <a:cubicBezTo>
                    <a:pt x="100" y="14"/>
                    <a:pt x="100" y="14"/>
                    <a:pt x="100" y="14"/>
                  </a:cubicBezTo>
                  <a:cubicBezTo>
                    <a:pt x="101" y="14"/>
                    <a:pt x="101" y="14"/>
                    <a:pt x="101" y="14"/>
                  </a:cubicBezTo>
                  <a:cubicBezTo>
                    <a:pt x="101" y="14"/>
                    <a:pt x="102" y="14"/>
                    <a:pt x="102" y="13"/>
                  </a:cubicBezTo>
                  <a:cubicBezTo>
                    <a:pt x="102" y="2"/>
                    <a:pt x="102" y="2"/>
                    <a:pt x="102" y="2"/>
                  </a:cubicBezTo>
                  <a:cubicBezTo>
                    <a:pt x="102" y="1"/>
                    <a:pt x="101" y="0"/>
                    <a:pt x="101" y="0"/>
                  </a:cubicBezTo>
                  <a:cubicBezTo>
                    <a:pt x="99" y="0"/>
                    <a:pt x="99" y="0"/>
                    <a:pt x="99" y="0"/>
                  </a:cubicBezTo>
                  <a:cubicBezTo>
                    <a:pt x="47" y="0"/>
                    <a:pt x="47" y="0"/>
                    <a:pt x="47" y="0"/>
                  </a:cubicBezTo>
                  <a:cubicBezTo>
                    <a:pt x="45" y="0"/>
                    <a:pt x="45" y="0"/>
                    <a:pt x="45" y="0"/>
                  </a:cubicBezTo>
                  <a:cubicBezTo>
                    <a:pt x="45" y="0"/>
                    <a:pt x="44" y="1"/>
                    <a:pt x="44" y="2"/>
                  </a:cubicBezTo>
                  <a:cubicBezTo>
                    <a:pt x="44" y="13"/>
                    <a:pt x="44" y="13"/>
                    <a:pt x="44" y="13"/>
                  </a:cubicBezTo>
                  <a:cubicBezTo>
                    <a:pt x="44" y="14"/>
                    <a:pt x="45" y="14"/>
                    <a:pt x="45" y="14"/>
                  </a:cubicBezTo>
                  <a:cubicBezTo>
                    <a:pt x="46" y="14"/>
                    <a:pt x="46" y="14"/>
                    <a:pt x="46" y="14"/>
                  </a:cubicBezTo>
                  <a:cubicBezTo>
                    <a:pt x="46" y="83"/>
                    <a:pt x="46" y="83"/>
                    <a:pt x="46" y="83"/>
                  </a:cubicBezTo>
                  <a:cubicBezTo>
                    <a:pt x="19" y="94"/>
                    <a:pt x="0" y="120"/>
                    <a:pt x="0" y="151"/>
                  </a:cubicBezTo>
                  <a:cubicBezTo>
                    <a:pt x="0" y="192"/>
                    <a:pt x="33" y="224"/>
                    <a:pt x="73" y="224"/>
                  </a:cubicBezTo>
                  <a:cubicBezTo>
                    <a:pt x="114" y="224"/>
                    <a:pt x="146" y="192"/>
                    <a:pt x="146" y="151"/>
                  </a:cubicBezTo>
                  <a:cubicBezTo>
                    <a:pt x="146" y="120"/>
                    <a:pt x="127" y="94"/>
                    <a:pt x="100" y="83"/>
                  </a:cubicBezTo>
                  <a:close/>
                  <a:moveTo>
                    <a:pt x="56" y="186"/>
                  </a:moveTo>
                  <a:cubicBezTo>
                    <a:pt x="51" y="186"/>
                    <a:pt x="47" y="182"/>
                    <a:pt x="47" y="177"/>
                  </a:cubicBezTo>
                  <a:cubicBezTo>
                    <a:pt x="47" y="171"/>
                    <a:pt x="51" y="167"/>
                    <a:pt x="56" y="167"/>
                  </a:cubicBezTo>
                  <a:cubicBezTo>
                    <a:pt x="61" y="167"/>
                    <a:pt x="66" y="171"/>
                    <a:pt x="66" y="177"/>
                  </a:cubicBezTo>
                  <a:cubicBezTo>
                    <a:pt x="66" y="182"/>
                    <a:pt x="61" y="186"/>
                    <a:pt x="56" y="186"/>
                  </a:cubicBezTo>
                  <a:close/>
                  <a:moveTo>
                    <a:pt x="62" y="146"/>
                  </a:moveTo>
                  <a:cubicBezTo>
                    <a:pt x="62" y="143"/>
                    <a:pt x="65" y="140"/>
                    <a:pt x="68" y="140"/>
                  </a:cubicBezTo>
                  <a:cubicBezTo>
                    <a:pt x="71" y="140"/>
                    <a:pt x="73" y="143"/>
                    <a:pt x="73" y="146"/>
                  </a:cubicBezTo>
                  <a:cubicBezTo>
                    <a:pt x="73" y="149"/>
                    <a:pt x="71" y="151"/>
                    <a:pt x="68" y="151"/>
                  </a:cubicBezTo>
                  <a:cubicBezTo>
                    <a:pt x="65" y="151"/>
                    <a:pt x="62" y="149"/>
                    <a:pt x="62" y="146"/>
                  </a:cubicBezTo>
                  <a:close/>
                  <a:moveTo>
                    <a:pt x="79" y="208"/>
                  </a:moveTo>
                  <a:cubicBezTo>
                    <a:pt x="74" y="208"/>
                    <a:pt x="69" y="204"/>
                    <a:pt x="69" y="199"/>
                  </a:cubicBezTo>
                  <a:cubicBezTo>
                    <a:pt x="69" y="194"/>
                    <a:pt x="74" y="190"/>
                    <a:pt x="79" y="190"/>
                  </a:cubicBezTo>
                  <a:cubicBezTo>
                    <a:pt x="84" y="190"/>
                    <a:pt x="88" y="194"/>
                    <a:pt x="88" y="199"/>
                  </a:cubicBezTo>
                  <a:cubicBezTo>
                    <a:pt x="88" y="204"/>
                    <a:pt x="84" y="208"/>
                    <a:pt x="79" y="208"/>
                  </a:cubicBezTo>
                  <a:close/>
                  <a:moveTo>
                    <a:pt x="93" y="149"/>
                  </a:moveTo>
                  <a:cubicBezTo>
                    <a:pt x="90" y="149"/>
                    <a:pt x="88" y="146"/>
                    <a:pt x="88" y="143"/>
                  </a:cubicBezTo>
                  <a:cubicBezTo>
                    <a:pt x="88" y="140"/>
                    <a:pt x="90" y="138"/>
                    <a:pt x="93" y="138"/>
                  </a:cubicBezTo>
                  <a:cubicBezTo>
                    <a:pt x="96" y="138"/>
                    <a:pt x="99" y="140"/>
                    <a:pt x="99" y="143"/>
                  </a:cubicBezTo>
                  <a:cubicBezTo>
                    <a:pt x="99" y="146"/>
                    <a:pt x="96" y="149"/>
                    <a:pt x="93" y="149"/>
                  </a:cubicBezTo>
                  <a:close/>
                  <a:moveTo>
                    <a:pt x="12" y="131"/>
                  </a:moveTo>
                  <a:cubicBezTo>
                    <a:pt x="18" y="110"/>
                    <a:pt x="34" y="95"/>
                    <a:pt x="55" y="89"/>
                  </a:cubicBezTo>
                  <a:cubicBezTo>
                    <a:pt x="55" y="8"/>
                    <a:pt x="55" y="8"/>
                    <a:pt x="55" y="8"/>
                  </a:cubicBezTo>
                  <a:cubicBezTo>
                    <a:pt x="55" y="7"/>
                    <a:pt x="55" y="7"/>
                    <a:pt x="56" y="7"/>
                  </a:cubicBezTo>
                  <a:cubicBezTo>
                    <a:pt x="91" y="7"/>
                    <a:pt x="91" y="7"/>
                    <a:pt x="91" y="7"/>
                  </a:cubicBezTo>
                  <a:cubicBezTo>
                    <a:pt x="91" y="7"/>
                    <a:pt x="91" y="7"/>
                    <a:pt x="91" y="8"/>
                  </a:cubicBezTo>
                  <a:cubicBezTo>
                    <a:pt x="91" y="89"/>
                    <a:pt x="91" y="89"/>
                    <a:pt x="91" y="89"/>
                  </a:cubicBezTo>
                  <a:cubicBezTo>
                    <a:pt x="112" y="95"/>
                    <a:pt x="128" y="110"/>
                    <a:pt x="134" y="131"/>
                  </a:cubicBezTo>
                  <a:lnTo>
                    <a:pt x="12" y="1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文本框 2"/>
            <p:cNvSpPr txBox="1"/>
            <p:nvPr/>
          </p:nvSpPr>
          <p:spPr>
            <a:xfrm>
              <a:off x="3213644" y="1770536"/>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grpSp>
        <p:nvGrpSpPr>
          <p:cNvPr id="131" name="组合 130"/>
          <p:cNvGrpSpPr/>
          <p:nvPr/>
        </p:nvGrpSpPr>
        <p:grpSpPr>
          <a:xfrm>
            <a:off x="3417006" y="1207895"/>
            <a:ext cx="1402545" cy="557377"/>
            <a:chOff x="3417006" y="1207895"/>
            <a:chExt cx="1402545" cy="557377"/>
          </a:xfrm>
        </p:grpSpPr>
        <p:grpSp>
          <p:nvGrpSpPr>
            <p:cNvPr id="128" name="组合 127"/>
            <p:cNvGrpSpPr/>
            <p:nvPr/>
          </p:nvGrpSpPr>
          <p:grpSpPr>
            <a:xfrm>
              <a:off x="3429162" y="1207895"/>
              <a:ext cx="1161339" cy="557377"/>
              <a:chOff x="3429162" y="1207895"/>
              <a:chExt cx="1161339" cy="557377"/>
            </a:xfrm>
          </p:grpSpPr>
          <p:sp>
            <p:nvSpPr>
              <p:cNvPr id="51" name="Freeform 10"/>
              <p:cNvSpPr/>
              <p:nvPr/>
            </p:nvSpPr>
            <p:spPr bwMode="auto">
              <a:xfrm>
                <a:off x="3429162" y="1207895"/>
                <a:ext cx="1161339" cy="557377"/>
              </a:xfrm>
              <a:custGeom>
                <a:gdLst>
                  <a:gd name="T0" fmla="*/ 797 w 797"/>
                  <a:gd name="T1" fmla="*/ 81 h 382"/>
                  <a:gd name="T2" fmla="*/ 716 w 797"/>
                  <a:gd name="T3" fmla="*/ 0 h 382"/>
                  <a:gd name="T4" fmla="*/ 81 w 797"/>
                  <a:gd name="T5" fmla="*/ 0 h 382"/>
                  <a:gd name="T6" fmla="*/ 0 w 797"/>
                  <a:gd name="T7" fmla="*/ 81 h 382"/>
                  <a:gd name="T8" fmla="*/ 0 w 797"/>
                  <a:gd name="T9" fmla="*/ 205 h 382"/>
                  <a:gd name="T10" fmla="*/ 81 w 797"/>
                  <a:gd name="T11" fmla="*/ 285 h 382"/>
                  <a:gd name="T12" fmla="*/ 660 w 797"/>
                  <a:gd name="T13" fmla="*/ 285 h 382"/>
                  <a:gd name="T14" fmla="*/ 694 w 797"/>
                  <a:gd name="T15" fmla="*/ 285 h 382"/>
                  <a:gd name="T16" fmla="*/ 797 w 797"/>
                  <a:gd name="T17" fmla="*/ 382 h 382"/>
                  <a:gd name="T18" fmla="*/ 797 w 797"/>
                  <a:gd name="T19" fmla="*/ 212 h 382"/>
                  <a:gd name="T20" fmla="*/ 797 w 797"/>
                  <a:gd name="T21" fmla="*/ 212 h 382"/>
                  <a:gd name="T22" fmla="*/ 797 w 797"/>
                  <a:gd name="T23" fmla="*/ 205 h 382"/>
                  <a:gd name="T24" fmla="*/ 797 w 797"/>
                  <a:gd name="T25" fmla="*/ 81 h 3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7" h="382">
                    <a:moveTo>
                      <a:pt x="797" y="81"/>
                    </a:moveTo>
                    <a:cubicBezTo>
                      <a:pt x="797" y="37"/>
                      <a:pt x="761" y="0"/>
                      <a:pt x="716" y="0"/>
                    </a:cubicBezTo>
                    <a:cubicBezTo>
                      <a:pt x="81" y="0"/>
                      <a:pt x="81" y="0"/>
                      <a:pt x="81" y="0"/>
                    </a:cubicBezTo>
                    <a:cubicBezTo>
                      <a:pt x="36" y="0"/>
                      <a:pt x="0" y="37"/>
                      <a:pt x="0" y="81"/>
                    </a:cubicBezTo>
                    <a:cubicBezTo>
                      <a:pt x="0" y="205"/>
                      <a:pt x="0" y="205"/>
                      <a:pt x="0" y="205"/>
                    </a:cubicBezTo>
                    <a:cubicBezTo>
                      <a:pt x="0" y="249"/>
                      <a:pt x="36" y="285"/>
                      <a:pt x="81" y="285"/>
                    </a:cubicBezTo>
                    <a:cubicBezTo>
                      <a:pt x="660" y="285"/>
                      <a:pt x="660" y="285"/>
                      <a:pt x="660" y="285"/>
                    </a:cubicBezTo>
                    <a:cubicBezTo>
                      <a:pt x="694" y="285"/>
                      <a:pt x="694" y="285"/>
                      <a:pt x="694" y="285"/>
                    </a:cubicBezTo>
                    <a:cubicBezTo>
                      <a:pt x="748" y="285"/>
                      <a:pt x="793" y="328"/>
                      <a:pt x="797" y="382"/>
                    </a:cubicBezTo>
                    <a:cubicBezTo>
                      <a:pt x="797" y="212"/>
                      <a:pt x="797" y="212"/>
                      <a:pt x="797" y="212"/>
                    </a:cubicBezTo>
                    <a:cubicBezTo>
                      <a:pt x="797" y="212"/>
                      <a:pt x="797" y="212"/>
                      <a:pt x="797" y="212"/>
                    </a:cubicBezTo>
                    <a:cubicBezTo>
                      <a:pt x="797" y="210"/>
                      <a:pt x="797" y="207"/>
                      <a:pt x="797" y="205"/>
                    </a:cubicBezTo>
                    <a:lnTo>
                      <a:pt x="797" y="81"/>
                    </a:lnTo>
                    <a:close/>
                  </a:path>
                </a:pathLst>
              </a:custGeom>
              <a:solidFill>
                <a:srgbClr val="A2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1"/>
              <p:cNvSpPr>
                <a:spLocks noEditPoints="1"/>
              </p:cNvSpPr>
              <p:nvPr/>
            </p:nvSpPr>
            <p:spPr bwMode="auto">
              <a:xfrm>
                <a:off x="3547666" y="1292074"/>
                <a:ext cx="94803" cy="259891"/>
              </a:xfrm>
              <a:custGeom>
                <a:gdLst>
                  <a:gd name="T0" fmla="*/ 32 w 65"/>
                  <a:gd name="T1" fmla="*/ 0 h 178"/>
                  <a:gd name="T2" fmla="*/ 0 w 65"/>
                  <a:gd name="T3" fmla="*/ 89 h 178"/>
                  <a:gd name="T4" fmla="*/ 32 w 65"/>
                  <a:gd name="T5" fmla="*/ 178 h 178"/>
                  <a:gd name="T6" fmla="*/ 65 w 65"/>
                  <a:gd name="T7" fmla="*/ 89 h 178"/>
                  <a:gd name="T8" fmla="*/ 32 w 65"/>
                  <a:gd name="T9" fmla="*/ 0 h 178"/>
                  <a:gd name="T10" fmla="*/ 32 w 65"/>
                  <a:gd name="T11" fmla="*/ 163 h 178"/>
                  <a:gd name="T12" fmla="*/ 5 w 65"/>
                  <a:gd name="T13" fmla="*/ 89 h 178"/>
                  <a:gd name="T14" fmla="*/ 32 w 65"/>
                  <a:gd name="T15" fmla="*/ 14 h 178"/>
                  <a:gd name="T16" fmla="*/ 60 w 65"/>
                  <a:gd name="T17" fmla="*/ 89 h 178"/>
                  <a:gd name="T18" fmla="*/ 32 w 65"/>
                  <a:gd name="T19" fmla="*/ 163 h 1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32" y="0"/>
                    </a:moveTo>
                    <a:cubicBezTo>
                      <a:pt x="14" y="0"/>
                      <a:pt x="0" y="40"/>
                      <a:pt x="0" y="89"/>
                    </a:cubicBezTo>
                    <a:cubicBezTo>
                      <a:pt x="0" y="138"/>
                      <a:pt x="14" y="178"/>
                      <a:pt x="32" y="178"/>
                    </a:cubicBezTo>
                    <a:cubicBezTo>
                      <a:pt x="51" y="178"/>
                      <a:pt x="65" y="138"/>
                      <a:pt x="65" y="89"/>
                    </a:cubicBezTo>
                    <a:cubicBezTo>
                      <a:pt x="65" y="40"/>
                      <a:pt x="51" y="0"/>
                      <a:pt x="32" y="0"/>
                    </a:cubicBezTo>
                    <a:close/>
                    <a:moveTo>
                      <a:pt x="32" y="163"/>
                    </a:moveTo>
                    <a:cubicBezTo>
                      <a:pt x="17" y="163"/>
                      <a:pt x="5" y="130"/>
                      <a:pt x="5" y="89"/>
                    </a:cubicBezTo>
                    <a:cubicBezTo>
                      <a:pt x="5" y="48"/>
                      <a:pt x="17" y="14"/>
                      <a:pt x="32" y="14"/>
                    </a:cubicBezTo>
                    <a:cubicBezTo>
                      <a:pt x="48" y="14"/>
                      <a:pt x="60" y="48"/>
                      <a:pt x="60" y="89"/>
                    </a:cubicBezTo>
                    <a:cubicBezTo>
                      <a:pt x="60" y="130"/>
                      <a:pt x="48" y="163"/>
                      <a:pt x="32" y="1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3465939" y="1373801"/>
                <a:ext cx="257440" cy="96438"/>
              </a:xfrm>
              <a:custGeom>
                <a:gdLst>
                  <a:gd name="T0" fmla="*/ 177 w 177"/>
                  <a:gd name="T1" fmla="*/ 33 h 66"/>
                  <a:gd name="T2" fmla="*/ 88 w 177"/>
                  <a:gd name="T3" fmla="*/ 0 h 66"/>
                  <a:gd name="T4" fmla="*/ 0 w 177"/>
                  <a:gd name="T5" fmla="*/ 33 h 66"/>
                  <a:gd name="T6" fmla="*/ 88 w 177"/>
                  <a:gd name="T7" fmla="*/ 66 h 66"/>
                  <a:gd name="T8" fmla="*/ 177 w 177"/>
                  <a:gd name="T9" fmla="*/ 33 h 66"/>
                  <a:gd name="T10" fmla="*/ 14 w 177"/>
                  <a:gd name="T11" fmla="*/ 33 h 66"/>
                  <a:gd name="T12" fmla="*/ 88 w 177"/>
                  <a:gd name="T13" fmla="*/ 5 h 66"/>
                  <a:gd name="T14" fmla="*/ 163 w 177"/>
                  <a:gd name="T15" fmla="*/ 33 h 66"/>
                  <a:gd name="T16" fmla="*/ 88 w 177"/>
                  <a:gd name="T17" fmla="*/ 60 h 66"/>
                  <a:gd name="T18" fmla="*/ 14 w 177"/>
                  <a:gd name="T19" fmla="*/ 33 h 6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66">
                    <a:moveTo>
                      <a:pt x="177" y="33"/>
                    </a:moveTo>
                    <a:cubicBezTo>
                      <a:pt x="177" y="15"/>
                      <a:pt x="138" y="0"/>
                      <a:pt x="88" y="0"/>
                    </a:cubicBezTo>
                    <a:cubicBezTo>
                      <a:pt x="39" y="0"/>
                      <a:pt x="0" y="15"/>
                      <a:pt x="0" y="33"/>
                    </a:cubicBezTo>
                    <a:cubicBezTo>
                      <a:pt x="0" y="51"/>
                      <a:pt x="39" y="66"/>
                      <a:pt x="88" y="66"/>
                    </a:cubicBezTo>
                    <a:cubicBezTo>
                      <a:pt x="138" y="66"/>
                      <a:pt x="177" y="51"/>
                      <a:pt x="177" y="33"/>
                    </a:cubicBezTo>
                    <a:close/>
                    <a:moveTo>
                      <a:pt x="14" y="33"/>
                    </a:moveTo>
                    <a:cubicBezTo>
                      <a:pt x="14" y="18"/>
                      <a:pt x="47" y="5"/>
                      <a:pt x="88" y="5"/>
                    </a:cubicBezTo>
                    <a:cubicBezTo>
                      <a:pt x="130" y="5"/>
                      <a:pt x="163" y="18"/>
                      <a:pt x="163" y="33"/>
                    </a:cubicBezTo>
                    <a:cubicBezTo>
                      <a:pt x="163" y="48"/>
                      <a:pt x="130" y="60"/>
                      <a:pt x="88" y="60"/>
                    </a:cubicBezTo>
                    <a:cubicBezTo>
                      <a:pt x="47" y="60"/>
                      <a:pt x="14" y="48"/>
                      <a:pt x="14"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3484736" y="1311688"/>
                <a:ext cx="219846" cy="221480"/>
              </a:xfrm>
              <a:custGeom>
                <a:gdLst>
                  <a:gd name="T0" fmla="*/ 138 w 151"/>
                  <a:gd name="T1" fmla="*/ 13 h 152"/>
                  <a:gd name="T2" fmla="*/ 52 w 151"/>
                  <a:gd name="T3" fmla="*/ 53 h 152"/>
                  <a:gd name="T4" fmla="*/ 13 w 151"/>
                  <a:gd name="T5" fmla="*/ 139 h 152"/>
                  <a:gd name="T6" fmla="*/ 99 w 151"/>
                  <a:gd name="T7" fmla="*/ 99 h 152"/>
                  <a:gd name="T8" fmla="*/ 138 w 151"/>
                  <a:gd name="T9" fmla="*/ 13 h 152"/>
                  <a:gd name="T10" fmla="*/ 23 w 151"/>
                  <a:gd name="T11" fmla="*/ 129 h 152"/>
                  <a:gd name="T12" fmla="*/ 56 w 151"/>
                  <a:gd name="T13" fmla="*/ 57 h 152"/>
                  <a:gd name="T14" fmla="*/ 128 w 151"/>
                  <a:gd name="T15" fmla="*/ 23 h 152"/>
                  <a:gd name="T16" fmla="*/ 95 w 151"/>
                  <a:gd name="T17" fmla="*/ 95 h 152"/>
                  <a:gd name="T18" fmla="*/ 23 w 151"/>
                  <a:gd name="T19" fmla="*/ 12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2">
                    <a:moveTo>
                      <a:pt x="138" y="13"/>
                    </a:moveTo>
                    <a:cubicBezTo>
                      <a:pt x="126" y="0"/>
                      <a:pt x="87" y="18"/>
                      <a:pt x="52" y="53"/>
                    </a:cubicBezTo>
                    <a:cubicBezTo>
                      <a:pt x="18" y="87"/>
                      <a:pt x="0" y="126"/>
                      <a:pt x="13" y="139"/>
                    </a:cubicBezTo>
                    <a:cubicBezTo>
                      <a:pt x="25" y="152"/>
                      <a:pt x="64" y="134"/>
                      <a:pt x="99" y="99"/>
                    </a:cubicBezTo>
                    <a:cubicBezTo>
                      <a:pt x="133" y="64"/>
                      <a:pt x="151" y="26"/>
                      <a:pt x="138" y="13"/>
                    </a:cubicBezTo>
                    <a:close/>
                    <a:moveTo>
                      <a:pt x="23" y="129"/>
                    </a:moveTo>
                    <a:cubicBezTo>
                      <a:pt x="12" y="118"/>
                      <a:pt x="27" y="86"/>
                      <a:pt x="56" y="57"/>
                    </a:cubicBezTo>
                    <a:cubicBezTo>
                      <a:pt x="85" y="27"/>
                      <a:pt x="117" y="13"/>
                      <a:pt x="128" y="23"/>
                    </a:cubicBezTo>
                    <a:cubicBezTo>
                      <a:pt x="139" y="34"/>
                      <a:pt x="124" y="66"/>
                      <a:pt x="95" y="95"/>
                    </a:cubicBezTo>
                    <a:cubicBezTo>
                      <a:pt x="66" y="124"/>
                      <a:pt x="34" y="139"/>
                      <a:pt x="23"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
              <p:cNvSpPr>
                <a:spLocks noEditPoints="1"/>
              </p:cNvSpPr>
              <p:nvPr/>
            </p:nvSpPr>
            <p:spPr bwMode="auto">
              <a:xfrm>
                <a:off x="3484736" y="1311688"/>
                <a:ext cx="219846" cy="221480"/>
              </a:xfrm>
              <a:custGeom>
                <a:gdLst>
                  <a:gd name="T0" fmla="*/ 138 w 151"/>
                  <a:gd name="T1" fmla="*/ 139 h 152"/>
                  <a:gd name="T2" fmla="*/ 99 w 151"/>
                  <a:gd name="T3" fmla="*/ 53 h 152"/>
                  <a:gd name="T4" fmla="*/ 13 w 151"/>
                  <a:gd name="T5" fmla="*/ 13 h 152"/>
                  <a:gd name="T6" fmla="*/ 52 w 151"/>
                  <a:gd name="T7" fmla="*/ 99 h 152"/>
                  <a:gd name="T8" fmla="*/ 138 w 151"/>
                  <a:gd name="T9" fmla="*/ 139 h 152"/>
                  <a:gd name="T10" fmla="*/ 23 w 151"/>
                  <a:gd name="T11" fmla="*/ 23 h 152"/>
                  <a:gd name="T12" fmla="*/ 95 w 151"/>
                  <a:gd name="T13" fmla="*/ 57 h 152"/>
                  <a:gd name="T14" fmla="*/ 128 w 151"/>
                  <a:gd name="T15" fmla="*/ 129 h 152"/>
                  <a:gd name="T16" fmla="*/ 56 w 151"/>
                  <a:gd name="T17" fmla="*/ 95 h 152"/>
                  <a:gd name="T18" fmla="*/ 23 w 151"/>
                  <a:gd name="T19" fmla="*/ 23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2">
                    <a:moveTo>
                      <a:pt x="138" y="139"/>
                    </a:moveTo>
                    <a:cubicBezTo>
                      <a:pt x="151" y="126"/>
                      <a:pt x="133" y="87"/>
                      <a:pt x="99" y="53"/>
                    </a:cubicBezTo>
                    <a:cubicBezTo>
                      <a:pt x="64" y="18"/>
                      <a:pt x="25" y="0"/>
                      <a:pt x="13" y="13"/>
                    </a:cubicBezTo>
                    <a:cubicBezTo>
                      <a:pt x="0" y="26"/>
                      <a:pt x="18" y="64"/>
                      <a:pt x="52" y="99"/>
                    </a:cubicBezTo>
                    <a:cubicBezTo>
                      <a:pt x="87" y="134"/>
                      <a:pt x="126" y="152"/>
                      <a:pt x="138" y="139"/>
                    </a:cubicBezTo>
                    <a:close/>
                    <a:moveTo>
                      <a:pt x="23" y="23"/>
                    </a:moveTo>
                    <a:cubicBezTo>
                      <a:pt x="34" y="13"/>
                      <a:pt x="66" y="27"/>
                      <a:pt x="95" y="57"/>
                    </a:cubicBezTo>
                    <a:cubicBezTo>
                      <a:pt x="124" y="86"/>
                      <a:pt x="139" y="118"/>
                      <a:pt x="128" y="129"/>
                    </a:cubicBezTo>
                    <a:cubicBezTo>
                      <a:pt x="117" y="139"/>
                      <a:pt x="85" y="124"/>
                      <a:pt x="56" y="95"/>
                    </a:cubicBezTo>
                    <a:cubicBezTo>
                      <a:pt x="27" y="66"/>
                      <a:pt x="12" y="34"/>
                      <a:pt x="23"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15"/>
              <p:cNvSpPr>
                <a:spLocks noChangeArrowheads="1"/>
              </p:cNvSpPr>
              <p:nvPr/>
            </p:nvSpPr>
            <p:spPr bwMode="auto">
              <a:xfrm>
                <a:off x="3575453" y="1401588"/>
                <a:ext cx="39229" cy="40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2" name="文本框 2"/>
            <p:cNvSpPr txBox="1"/>
            <p:nvPr/>
          </p:nvSpPr>
          <p:spPr>
            <a:xfrm>
              <a:off x="3417006" y="1300822"/>
              <a:ext cx="1402545" cy="307777"/>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添加标题</a:t>
              </a:r>
            </a:p>
          </p:txBody>
        </p:sp>
      </p:grpSp>
      <p:sp>
        <p:nvSpPr>
          <p:cNvPr id="115" name="文本框 114"/>
          <p:cNvSpPr txBox="1"/>
          <p:nvPr/>
        </p:nvSpPr>
        <p:spPr>
          <a:xfrm>
            <a:off x="6188215" y="1941356"/>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16" name="文本框 115"/>
          <p:cNvSpPr txBox="1"/>
          <p:nvPr/>
        </p:nvSpPr>
        <p:spPr>
          <a:xfrm>
            <a:off x="6216202" y="1407369"/>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17" name="文本框 116"/>
          <p:cNvSpPr txBox="1"/>
          <p:nvPr/>
        </p:nvSpPr>
        <p:spPr>
          <a:xfrm>
            <a:off x="5712507" y="887021"/>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18" name="文本框 117"/>
          <p:cNvSpPr txBox="1"/>
          <p:nvPr/>
        </p:nvSpPr>
        <p:spPr>
          <a:xfrm>
            <a:off x="359744" y="2910886"/>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19" name="文本框 118"/>
          <p:cNvSpPr txBox="1"/>
          <p:nvPr/>
        </p:nvSpPr>
        <p:spPr>
          <a:xfrm>
            <a:off x="777188" y="2260089"/>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20" name="文本框 119"/>
          <p:cNvSpPr txBox="1"/>
          <p:nvPr/>
        </p:nvSpPr>
        <p:spPr>
          <a:xfrm>
            <a:off x="311206" y="1688725"/>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21" name="文本框 120"/>
          <p:cNvSpPr txBox="1"/>
          <p:nvPr/>
        </p:nvSpPr>
        <p:spPr>
          <a:xfrm>
            <a:off x="761597" y="1037827"/>
            <a:ext cx="2501834" cy="461665"/>
          </a:xfrm>
          <a:prstGeom prst="rect">
            <a:avLst/>
          </a:prstGeom>
          <a:noFill/>
        </p:spPr>
        <p:txBody>
          <a:bodyPr wrap="square" rtlCol="0">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p14:dur="3000">
        <p14:shre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par>
                                <p:cTn id="17" presetID="22" presetClass="entr" presetSubtype="8" fill="hold" nodeType="withEffect">
                                  <p:stCondLst>
                                    <p:cond delay="100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42" presetClass="entr" presetSubtype="0" fill="hold" nodeType="withEffect">
                                  <p:stCondLst>
                                    <p:cond delay="250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1000"/>
                                        <p:tgtEl>
                                          <p:spTgt spid="100"/>
                                        </p:tgtEl>
                                      </p:cBhvr>
                                    </p:animEffect>
                                    <p:anim calcmode="lin" valueType="num">
                                      <p:cBhvr>
                                        <p:cTn id="43" dur="1000" fill="hold"/>
                                        <p:tgtEl>
                                          <p:spTgt spid="100"/>
                                        </p:tgtEl>
                                        <p:attrNameLst>
                                          <p:attrName>ppt_x</p:attrName>
                                        </p:attrNameLst>
                                      </p:cBhvr>
                                      <p:tavLst>
                                        <p:tav tm="0">
                                          <p:val>
                                            <p:strVal val="#ppt_x"/>
                                          </p:val>
                                        </p:tav>
                                        <p:tav tm="100000">
                                          <p:val>
                                            <p:strVal val="#ppt_x"/>
                                          </p:val>
                                        </p:tav>
                                      </p:tavLst>
                                    </p:anim>
                                    <p:anim calcmode="lin" valueType="num">
                                      <p:cBhvr>
                                        <p:cTn id="44" dur="1000" fill="hold"/>
                                        <p:tgtEl>
                                          <p:spTgt spid="10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750"/>
                                  </p:stCondLst>
                                  <p:childTnLst>
                                    <p:set>
                                      <p:cBhvr>
                                        <p:cTn id="46" dur="1" fill="hold">
                                          <p:stCondLst>
                                            <p:cond delay="0"/>
                                          </p:stCondLst>
                                        </p:cTn>
                                        <p:tgtEl>
                                          <p:spTgt spid="123"/>
                                        </p:tgtEl>
                                        <p:attrNameLst>
                                          <p:attrName>style.visibility</p:attrName>
                                        </p:attrNameLst>
                                      </p:cBhvr>
                                      <p:to>
                                        <p:strVal val="visible"/>
                                      </p:to>
                                    </p:set>
                                    <p:animEffect transition="in" filter="fade">
                                      <p:cBhvr>
                                        <p:cTn id="47" dur="1000"/>
                                        <p:tgtEl>
                                          <p:spTgt spid="123"/>
                                        </p:tgtEl>
                                      </p:cBhvr>
                                    </p:animEffect>
                                    <p:anim calcmode="lin" valueType="num">
                                      <p:cBhvr>
                                        <p:cTn id="48" dur="1000" fill="hold"/>
                                        <p:tgtEl>
                                          <p:spTgt spid="123"/>
                                        </p:tgtEl>
                                        <p:attrNameLst>
                                          <p:attrName>ppt_x</p:attrName>
                                        </p:attrNameLst>
                                      </p:cBhvr>
                                      <p:tavLst>
                                        <p:tav tm="0">
                                          <p:val>
                                            <p:strVal val="#ppt_x"/>
                                          </p:val>
                                        </p:tav>
                                        <p:tav tm="100000">
                                          <p:val>
                                            <p:strVal val="#ppt_x"/>
                                          </p:val>
                                        </p:tav>
                                      </p:tavLst>
                                    </p:anim>
                                    <p:anim calcmode="lin" valueType="num">
                                      <p:cBhvr>
                                        <p:cTn id="49" dur="1000" fill="hold"/>
                                        <p:tgtEl>
                                          <p:spTgt spid="12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300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1000"/>
                                        <p:tgtEl>
                                          <p:spTgt spid="122"/>
                                        </p:tgtEl>
                                      </p:cBhvr>
                                    </p:animEffect>
                                    <p:anim calcmode="lin" valueType="num">
                                      <p:cBhvr>
                                        <p:cTn id="53" dur="1000" fill="hold"/>
                                        <p:tgtEl>
                                          <p:spTgt spid="122"/>
                                        </p:tgtEl>
                                        <p:attrNameLst>
                                          <p:attrName>ppt_x</p:attrName>
                                        </p:attrNameLst>
                                      </p:cBhvr>
                                      <p:tavLst>
                                        <p:tav tm="0">
                                          <p:val>
                                            <p:strVal val="#ppt_x"/>
                                          </p:val>
                                        </p:tav>
                                        <p:tav tm="100000">
                                          <p:val>
                                            <p:strVal val="#ppt_x"/>
                                          </p:val>
                                        </p:tav>
                                      </p:tavLst>
                                    </p:anim>
                                    <p:anim calcmode="lin" valueType="num">
                                      <p:cBhvr>
                                        <p:cTn id="54" dur="1000" fill="hold"/>
                                        <p:tgtEl>
                                          <p:spTgt spid="1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325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1000"/>
                                        <p:tgtEl>
                                          <p:spTgt spid="130"/>
                                        </p:tgtEl>
                                      </p:cBhvr>
                                    </p:animEffect>
                                    <p:anim calcmode="lin" valueType="num">
                                      <p:cBhvr>
                                        <p:cTn id="58" dur="1000" fill="hold"/>
                                        <p:tgtEl>
                                          <p:spTgt spid="130"/>
                                        </p:tgtEl>
                                        <p:attrNameLst>
                                          <p:attrName>ppt_x</p:attrName>
                                        </p:attrNameLst>
                                      </p:cBhvr>
                                      <p:tavLst>
                                        <p:tav tm="0">
                                          <p:val>
                                            <p:strVal val="#ppt_x"/>
                                          </p:val>
                                        </p:tav>
                                        <p:tav tm="100000">
                                          <p:val>
                                            <p:strVal val="#ppt_x"/>
                                          </p:val>
                                        </p:tav>
                                      </p:tavLst>
                                    </p:anim>
                                    <p:anim calcmode="lin" valueType="num">
                                      <p:cBhvr>
                                        <p:cTn id="59" dur="1000" fill="hold"/>
                                        <p:tgtEl>
                                          <p:spTgt spid="1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350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1000"/>
                                        <p:tgtEl>
                                          <p:spTgt spid="125"/>
                                        </p:tgtEl>
                                      </p:cBhvr>
                                    </p:animEffect>
                                    <p:anim calcmode="lin" valueType="num">
                                      <p:cBhvr>
                                        <p:cTn id="63" dur="1000" fill="hold"/>
                                        <p:tgtEl>
                                          <p:spTgt spid="125"/>
                                        </p:tgtEl>
                                        <p:attrNameLst>
                                          <p:attrName>ppt_x</p:attrName>
                                        </p:attrNameLst>
                                      </p:cBhvr>
                                      <p:tavLst>
                                        <p:tav tm="0">
                                          <p:val>
                                            <p:strVal val="#ppt_x"/>
                                          </p:val>
                                        </p:tav>
                                        <p:tav tm="100000">
                                          <p:val>
                                            <p:strVal val="#ppt_x"/>
                                          </p:val>
                                        </p:tav>
                                      </p:tavLst>
                                    </p:anim>
                                    <p:anim calcmode="lin" valueType="num">
                                      <p:cBhvr>
                                        <p:cTn id="64" dur="1000" fill="hold"/>
                                        <p:tgtEl>
                                          <p:spTgt spid="1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375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1000"/>
                                        <p:tgtEl>
                                          <p:spTgt spid="129"/>
                                        </p:tgtEl>
                                      </p:cBhvr>
                                    </p:animEffect>
                                    <p:anim calcmode="lin" valueType="num">
                                      <p:cBhvr>
                                        <p:cTn id="68" dur="1000" fill="hold"/>
                                        <p:tgtEl>
                                          <p:spTgt spid="129"/>
                                        </p:tgtEl>
                                        <p:attrNameLst>
                                          <p:attrName>ppt_x</p:attrName>
                                        </p:attrNameLst>
                                      </p:cBhvr>
                                      <p:tavLst>
                                        <p:tav tm="0">
                                          <p:val>
                                            <p:strVal val="#ppt_x"/>
                                          </p:val>
                                        </p:tav>
                                        <p:tav tm="100000">
                                          <p:val>
                                            <p:strVal val="#ppt_x"/>
                                          </p:val>
                                        </p:tav>
                                      </p:tavLst>
                                    </p:anim>
                                    <p:anim calcmode="lin" valueType="num">
                                      <p:cBhvr>
                                        <p:cTn id="69" dur="1000" fill="hold"/>
                                        <p:tgtEl>
                                          <p:spTgt spid="1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400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1000"/>
                                        <p:tgtEl>
                                          <p:spTgt spid="126"/>
                                        </p:tgtEl>
                                      </p:cBhvr>
                                    </p:animEffect>
                                    <p:anim calcmode="lin" valueType="num">
                                      <p:cBhvr>
                                        <p:cTn id="73" dur="1000" fill="hold"/>
                                        <p:tgtEl>
                                          <p:spTgt spid="126"/>
                                        </p:tgtEl>
                                        <p:attrNameLst>
                                          <p:attrName>ppt_x</p:attrName>
                                        </p:attrNameLst>
                                      </p:cBhvr>
                                      <p:tavLst>
                                        <p:tav tm="0">
                                          <p:val>
                                            <p:strVal val="#ppt_x"/>
                                          </p:val>
                                        </p:tav>
                                        <p:tav tm="100000">
                                          <p:val>
                                            <p:strVal val="#ppt_x"/>
                                          </p:val>
                                        </p:tav>
                                      </p:tavLst>
                                    </p:anim>
                                    <p:anim calcmode="lin" valueType="num">
                                      <p:cBhvr>
                                        <p:cTn id="74" dur="1000" fill="hold"/>
                                        <p:tgtEl>
                                          <p:spTgt spid="12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425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1000"/>
                                        <p:tgtEl>
                                          <p:spTgt spid="131"/>
                                        </p:tgtEl>
                                      </p:cBhvr>
                                    </p:animEffect>
                                    <p:anim calcmode="lin" valueType="num">
                                      <p:cBhvr>
                                        <p:cTn id="78" dur="1000" fill="hold"/>
                                        <p:tgtEl>
                                          <p:spTgt spid="131"/>
                                        </p:tgtEl>
                                        <p:attrNameLst>
                                          <p:attrName>ppt_x</p:attrName>
                                        </p:attrNameLst>
                                      </p:cBhvr>
                                      <p:tavLst>
                                        <p:tav tm="0">
                                          <p:val>
                                            <p:strVal val="#ppt_x"/>
                                          </p:val>
                                        </p:tav>
                                        <p:tav tm="100000">
                                          <p:val>
                                            <p:strVal val="#ppt_x"/>
                                          </p:val>
                                        </p:tav>
                                      </p:tavLst>
                                    </p:anim>
                                    <p:anim calcmode="lin" valueType="num">
                                      <p:cBhvr>
                                        <p:cTn id="79" dur="1000" fill="hold"/>
                                        <p:tgtEl>
                                          <p:spTgt spid="13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450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1000"/>
                                        <p:tgtEl>
                                          <p:spTgt spid="127"/>
                                        </p:tgtEl>
                                      </p:cBhvr>
                                    </p:animEffect>
                                    <p:anim calcmode="lin" valueType="num">
                                      <p:cBhvr>
                                        <p:cTn id="83" dur="1000" fill="hold"/>
                                        <p:tgtEl>
                                          <p:spTgt spid="127"/>
                                        </p:tgtEl>
                                        <p:attrNameLst>
                                          <p:attrName>ppt_x</p:attrName>
                                        </p:attrNameLst>
                                      </p:cBhvr>
                                      <p:tavLst>
                                        <p:tav tm="0">
                                          <p:val>
                                            <p:strVal val="#ppt_x"/>
                                          </p:val>
                                        </p:tav>
                                        <p:tav tm="100000">
                                          <p:val>
                                            <p:strVal val="#ppt_x"/>
                                          </p:val>
                                        </p:tav>
                                      </p:tavLst>
                                    </p:anim>
                                    <p:anim calcmode="lin" valueType="num">
                                      <p:cBhvr>
                                        <p:cTn id="84" dur="1000" fill="hold"/>
                                        <p:tgtEl>
                                          <p:spTgt spid="127"/>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5250"/>
                                  </p:stCondLst>
                                  <p:childTnLst>
                                    <p:set>
                                      <p:cBhvr>
                                        <p:cTn id="86" dur="1" fill="hold">
                                          <p:stCondLst>
                                            <p:cond delay="0"/>
                                          </p:stCondLst>
                                        </p:cTn>
                                        <p:tgtEl>
                                          <p:spTgt spid="117"/>
                                        </p:tgtEl>
                                        <p:attrNameLst>
                                          <p:attrName>style.visibility</p:attrName>
                                        </p:attrNameLst>
                                      </p:cBhvr>
                                      <p:to>
                                        <p:strVal val="visible"/>
                                      </p:to>
                                    </p:set>
                                    <p:animEffect transition="in" filter="fade">
                                      <p:cBhvr>
                                        <p:cTn id="87" dur="500"/>
                                        <p:tgtEl>
                                          <p:spTgt spid="117"/>
                                        </p:tgtEl>
                                      </p:cBhvr>
                                    </p:animEffect>
                                  </p:childTnLst>
                                </p:cTn>
                              </p:par>
                              <p:par>
                                <p:cTn id="88" presetID="10" presetClass="entr" presetSubtype="0" fill="hold" grpId="0" nodeType="withEffect">
                                  <p:stCondLst>
                                    <p:cond delay="525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grpId="0" nodeType="withEffect">
                                  <p:stCondLst>
                                    <p:cond delay="525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grpId="0" nodeType="withEffect">
                                  <p:stCondLst>
                                    <p:cond delay="525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par>
                                <p:cTn id="97" presetID="10" presetClass="entr" presetSubtype="0" fill="hold" grpId="0" nodeType="withEffect">
                                  <p:stCondLst>
                                    <p:cond delay="5250"/>
                                  </p:stCondLst>
                                  <p:childTnLst>
                                    <p:set>
                                      <p:cBhvr>
                                        <p:cTn id="98" dur="1" fill="hold">
                                          <p:stCondLst>
                                            <p:cond delay="0"/>
                                          </p:stCondLst>
                                        </p:cTn>
                                        <p:tgtEl>
                                          <p:spTgt spid="118"/>
                                        </p:tgtEl>
                                        <p:attrNameLst>
                                          <p:attrName>style.visibility</p:attrName>
                                        </p:attrNameLst>
                                      </p:cBhvr>
                                      <p:to>
                                        <p:strVal val="visible"/>
                                      </p:to>
                                    </p:set>
                                    <p:animEffect transition="in" filter="fade">
                                      <p:cBhvr>
                                        <p:cTn id="99" dur="500"/>
                                        <p:tgtEl>
                                          <p:spTgt spid="118"/>
                                        </p:tgtEl>
                                      </p:cBhvr>
                                    </p:animEffect>
                                  </p:childTnLst>
                                </p:cTn>
                              </p:par>
                              <p:par>
                                <p:cTn id="100" presetID="10" presetClass="entr" presetSubtype="0" fill="hold" grpId="0" nodeType="withEffect">
                                  <p:stCondLst>
                                    <p:cond delay="5250"/>
                                  </p:stCondLst>
                                  <p:childTnLst>
                                    <p:set>
                                      <p:cBhvr>
                                        <p:cTn id="101" dur="1" fill="hold">
                                          <p:stCondLst>
                                            <p:cond delay="0"/>
                                          </p:stCondLst>
                                        </p:cTn>
                                        <p:tgtEl>
                                          <p:spTgt spid="119"/>
                                        </p:tgtEl>
                                        <p:attrNameLst>
                                          <p:attrName>style.visibility</p:attrName>
                                        </p:attrNameLst>
                                      </p:cBhvr>
                                      <p:to>
                                        <p:strVal val="visible"/>
                                      </p:to>
                                    </p:set>
                                    <p:animEffect transition="in" filter="fade">
                                      <p:cBhvr>
                                        <p:cTn id="102" dur="500"/>
                                        <p:tgtEl>
                                          <p:spTgt spid="119"/>
                                        </p:tgtEl>
                                      </p:cBhvr>
                                    </p:animEffect>
                                  </p:childTnLst>
                                </p:cTn>
                              </p:par>
                              <p:par>
                                <p:cTn id="103" presetID="10" presetClass="entr" presetSubtype="0" fill="hold" grpId="0" nodeType="withEffect">
                                  <p:stCondLst>
                                    <p:cond delay="5250"/>
                                  </p:stCondLst>
                                  <p:childTnLst>
                                    <p:set>
                                      <p:cBhvr>
                                        <p:cTn id="104" dur="1" fill="hold">
                                          <p:stCondLst>
                                            <p:cond delay="0"/>
                                          </p:stCondLst>
                                        </p:cTn>
                                        <p:tgtEl>
                                          <p:spTgt spid="120"/>
                                        </p:tgtEl>
                                        <p:attrNameLst>
                                          <p:attrName>style.visibility</p:attrName>
                                        </p:attrNameLst>
                                      </p:cBhvr>
                                      <p:to>
                                        <p:strVal val="visible"/>
                                      </p:to>
                                    </p:set>
                                    <p:animEffect transition="in" filter="fade">
                                      <p:cBhvr>
                                        <p:cTn id="105" dur="500"/>
                                        <p:tgtEl>
                                          <p:spTgt spid="120"/>
                                        </p:tgtEl>
                                      </p:cBhvr>
                                    </p:animEffect>
                                  </p:childTnLst>
                                </p:cTn>
                              </p:par>
                              <p:par>
                                <p:cTn id="106" presetID="10" presetClass="entr" presetSubtype="0" fill="hold" grpId="0" nodeType="withEffect">
                                  <p:stCondLst>
                                    <p:cond delay="5250"/>
                                  </p:stCondLst>
                                  <p:childTnLst>
                                    <p:set>
                                      <p:cBhvr>
                                        <p:cTn id="107" dur="1" fill="hold">
                                          <p:stCondLst>
                                            <p:cond delay="0"/>
                                          </p:stCondLst>
                                        </p:cTn>
                                        <p:tgtEl>
                                          <p:spTgt spid="121"/>
                                        </p:tgtEl>
                                        <p:attrNameLst>
                                          <p:attrName>style.visibility</p:attrName>
                                        </p:attrNameLst>
                                      </p:cBhvr>
                                      <p:to>
                                        <p:strVal val="visible"/>
                                      </p:to>
                                    </p:set>
                                    <p:animEffect transition="in" filter="fade">
                                      <p:cBhvr>
                                        <p:cTn id="108"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6" grpId="0" animBg="1"/>
      <p:bldP spid="47" grpId="0" animBg="1"/>
      <p:bldP spid="48" grpId="0" animBg="1"/>
      <p:bldP spid="49" grpId="0" animBg="1"/>
      <p:bldP spid="102" grpId="0"/>
      <p:bldP spid="115" grpId="0"/>
      <p:bldP spid="116" grpId="0"/>
      <p:bldP spid="117" grpId="0"/>
      <p:bldP spid="118" grpId="0"/>
      <p:bldP spid="119" grpId="0"/>
      <p:bldP spid="120" grpId="0"/>
      <p:bldP spid="121" grpId="0"/>
    </p:bldLst>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b="14419"/>
          <a:stretch>
            <a:fillRect/>
          </a:stretch>
        </p:blipFill>
        <p:spPr>
          <a:xfrm>
            <a:off x="1650414" y="2564118"/>
            <a:ext cx="5843172" cy="2579381"/>
          </a:xfrm>
          <a:prstGeom prst="rect">
            <a:avLst/>
          </a:prstGeom>
        </p:spPr>
      </p:pic>
      <p:sp>
        <p:nvSpPr>
          <p:cNvPr id="27" name="Freeform 5"/>
          <p:cNvSpPr/>
          <p:nvPr/>
        </p:nvSpPr>
        <p:spPr bwMode="auto">
          <a:xfrm>
            <a:off x="-1" y="1232024"/>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grpSp>
        <p:nvGrpSpPr>
          <p:cNvPr id="28" name="组合 27"/>
          <p:cNvGrpSpPr/>
          <p:nvPr/>
        </p:nvGrpSpPr>
        <p:grpSpPr>
          <a:xfrm>
            <a:off x="6923102" y="854101"/>
            <a:ext cx="1737522" cy="240619"/>
            <a:chOff x="4742723" y="4583139"/>
            <a:chExt cx="2804050" cy="388316"/>
          </a:xfrm>
        </p:grpSpPr>
        <p:grpSp>
          <p:nvGrpSpPr>
            <p:cNvPr id="29" name="组合 28"/>
            <p:cNvGrpSpPr/>
            <p:nvPr/>
          </p:nvGrpSpPr>
          <p:grpSpPr>
            <a:xfrm>
              <a:off x="4742723" y="4583139"/>
              <a:ext cx="383088" cy="388316"/>
              <a:chOff x="4796805" y="-215900"/>
              <a:chExt cx="2093913" cy="2122488"/>
            </a:xfrm>
            <a:solidFill>
              <a:schemeClr val="bg1">
                <a:lumMod val="50000"/>
              </a:schemeClr>
            </a:solidFill>
          </p:grpSpPr>
          <p:sp>
            <p:nvSpPr>
              <p:cNvPr id="45"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46"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30" name="组合 29"/>
            <p:cNvGrpSpPr/>
            <p:nvPr/>
          </p:nvGrpSpPr>
          <p:grpSpPr>
            <a:xfrm>
              <a:off x="5342128" y="4583139"/>
              <a:ext cx="383088" cy="388316"/>
              <a:chOff x="10019977" y="-551766"/>
              <a:chExt cx="2093913" cy="2122488"/>
            </a:xfrm>
            <a:solidFill>
              <a:schemeClr val="bg1">
                <a:lumMod val="50000"/>
              </a:schemeClr>
            </a:solidFill>
          </p:grpSpPr>
          <p:sp>
            <p:nvSpPr>
              <p:cNvPr id="43"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4"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1" name="组合 30"/>
            <p:cNvGrpSpPr/>
            <p:nvPr/>
          </p:nvGrpSpPr>
          <p:grpSpPr>
            <a:xfrm>
              <a:off x="6564279" y="4583139"/>
              <a:ext cx="383088" cy="388316"/>
              <a:chOff x="2317849" y="-1212230"/>
              <a:chExt cx="2093913" cy="2122488"/>
            </a:xfrm>
            <a:solidFill>
              <a:schemeClr val="bg1">
                <a:lumMod val="50000"/>
              </a:schemeClr>
            </a:solidFill>
          </p:grpSpPr>
          <p:sp>
            <p:nvSpPr>
              <p:cNvPr id="41"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2"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32" name="组合 31"/>
            <p:cNvGrpSpPr/>
            <p:nvPr/>
          </p:nvGrpSpPr>
          <p:grpSpPr>
            <a:xfrm>
              <a:off x="5964874" y="4583139"/>
              <a:ext cx="383088" cy="388316"/>
              <a:chOff x="1342896" y="2366362"/>
              <a:chExt cx="2093913" cy="2122488"/>
            </a:xfrm>
            <a:solidFill>
              <a:schemeClr val="bg1">
                <a:lumMod val="50000"/>
              </a:schemeClr>
            </a:solidFill>
          </p:grpSpPr>
          <p:sp>
            <p:nvSpPr>
              <p:cNvPr id="36"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37" name="组合 36"/>
              <p:cNvGrpSpPr/>
              <p:nvPr/>
            </p:nvGrpSpPr>
            <p:grpSpPr>
              <a:xfrm>
                <a:off x="1767347" y="2753040"/>
                <a:ext cx="1311950" cy="1299916"/>
                <a:chOff x="4699000" y="4643438"/>
                <a:chExt cx="346075" cy="342900"/>
              </a:xfrm>
              <a:grpFill/>
            </p:grpSpPr>
            <p:sp>
              <p:nvSpPr>
                <p:cNvPr id="38"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39"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40"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33" name="组合 32"/>
            <p:cNvGrpSpPr/>
            <p:nvPr/>
          </p:nvGrpSpPr>
          <p:grpSpPr>
            <a:xfrm>
              <a:off x="7163685" y="4583139"/>
              <a:ext cx="383088" cy="388316"/>
              <a:chOff x="4910385" y="-2248866"/>
              <a:chExt cx="2093913" cy="2122488"/>
            </a:xfrm>
            <a:solidFill>
              <a:schemeClr val="bg1">
                <a:lumMod val="50000"/>
              </a:schemeClr>
            </a:solidFill>
          </p:grpSpPr>
          <p:sp>
            <p:nvSpPr>
              <p:cNvPr id="34"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35"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
        <p:nvSpPr>
          <p:cNvPr id="47" name="PA_椭圆 3"/>
          <p:cNvSpPr/>
          <p:nvPr>
            <p:custDataLst>
              <p:tags r:id="rId4"/>
            </p:custDataLst>
          </p:nvPr>
        </p:nvSpPr>
        <p:spPr>
          <a:xfrm>
            <a:off x="3223934" y="977900"/>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8" name="PA_文本框 10"/>
          <p:cNvSpPr txBox="1"/>
          <p:nvPr>
            <p:custDataLst>
              <p:tags r:id="rId5"/>
            </p:custDataLst>
          </p:nvPr>
        </p:nvSpPr>
        <p:spPr>
          <a:xfrm>
            <a:off x="3361997" y="1555786"/>
            <a:ext cx="2236510" cy="1323439"/>
          </a:xfrm>
          <a:prstGeom prst="rect">
            <a:avLst/>
          </a:prstGeom>
          <a:noFill/>
        </p:spPr>
        <p:txBody>
          <a:bodyPr wrap="none" rtlCol="0">
            <a:spAutoFit/>
          </a:bodyPr>
          <a:lstStyle/>
          <a:p>
            <a:r>
              <a:rPr lang="zh-CN" altLang="en-US" sz="8000" b="1">
                <a:solidFill>
                  <a:srgbClr val="0070C0"/>
                </a:solidFill>
                <a:latin typeface="微软雅黑" panose="020b0503020204020204" pitchFamily="34" charset="-122"/>
                <a:ea typeface="微软雅黑" panose="020b0503020204020204" pitchFamily="34" charset="-122"/>
              </a:rPr>
              <a:t>谢谢</a:t>
            </a:r>
          </a:p>
        </p:txBody>
      </p:sp>
      <p:sp>
        <p:nvSpPr>
          <p:cNvPr id="49" name="PA_椭圆 8"/>
          <p:cNvSpPr/>
          <p:nvPr>
            <p:custDataLst>
              <p:tags r:id="rId6"/>
            </p:custDataLst>
          </p:nvPr>
        </p:nvSpPr>
        <p:spPr>
          <a:xfrm>
            <a:off x="4740686" y="759904"/>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0" name="PA_椭圆 6"/>
          <p:cNvSpPr/>
          <p:nvPr>
            <p:custDataLst>
              <p:tags r:id="rId7"/>
            </p:custDataLst>
          </p:nvPr>
        </p:nvSpPr>
        <p:spPr>
          <a:xfrm>
            <a:off x="5543710" y="1586886"/>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PA_椭圆 5"/>
          <p:cNvSpPr/>
          <p:nvPr>
            <p:custDataLst>
              <p:tags r:id="rId8"/>
            </p:custDataLst>
          </p:nvPr>
        </p:nvSpPr>
        <p:spPr>
          <a:xfrm>
            <a:off x="5273897" y="2556708"/>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PA_椭圆 5"/>
          <p:cNvSpPr/>
          <p:nvPr>
            <p:custDataLst>
              <p:tags r:id="rId9"/>
            </p:custDataLst>
          </p:nvPr>
        </p:nvSpPr>
        <p:spPr>
          <a:xfrm>
            <a:off x="3361997" y="2879225"/>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PA_椭圆 13"/>
          <p:cNvSpPr/>
          <p:nvPr>
            <p:custDataLst>
              <p:tags r:id="rId10"/>
            </p:custDataLst>
          </p:nvPr>
        </p:nvSpPr>
        <p:spPr>
          <a:xfrm>
            <a:off x="4524404" y="3087737"/>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PA_椭圆 11"/>
          <p:cNvSpPr/>
          <p:nvPr>
            <p:custDataLst>
              <p:tags r:id="rId11"/>
            </p:custDataLst>
          </p:nvPr>
        </p:nvSpPr>
        <p:spPr>
          <a:xfrm>
            <a:off x="3096389" y="1204129"/>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6" name="TextBox 17"/>
          <p:cNvSpPr txBox="1"/>
          <p:nvPr/>
        </p:nvSpPr>
        <p:spPr>
          <a:xfrm>
            <a:off x="6575300" y="174039"/>
            <a:ext cx="2481616"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anose="02010609030101010101"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zh-CN" altLang="en-US" sz="1600" b="1">
                <a:solidFill>
                  <a:srgbClr val="0070C0"/>
                </a:solidFill>
              </a:rPr>
              <a:t>框架完整 思路清晰 </a:t>
            </a:r>
            <a:endParaRPr lang="en-US" altLang="zh-CN" sz="1600" b="1">
              <a:solidFill>
                <a:srgbClr val="0070C0"/>
              </a:solidFill>
            </a:endParaRPr>
          </a:p>
          <a:p>
            <a:pPr algn="ctr"/>
            <a:r>
              <a:rPr lang="zh-CN" altLang="en-US" sz="1600" b="1">
                <a:solidFill>
                  <a:srgbClr val="0070C0"/>
                </a:solidFill>
              </a:rPr>
              <a:t>设计精细 时尚高端</a:t>
            </a:r>
          </a:p>
        </p:txBody>
      </p:sp>
      <p:grpSp>
        <p:nvGrpSpPr>
          <p:cNvPr id="58" name="组合 57"/>
          <p:cNvGrpSpPr/>
          <p:nvPr/>
        </p:nvGrpSpPr>
        <p:grpSpPr>
          <a:xfrm>
            <a:off x="313471" y="96382"/>
            <a:ext cx="1939325" cy="638657"/>
            <a:chOff x="373581" y="265191"/>
            <a:chExt cx="3563818" cy="1173634"/>
          </a:xfrm>
        </p:grpSpPr>
        <p:grpSp>
          <p:nvGrpSpPr>
            <p:cNvPr id="59" name="组合 58"/>
            <p:cNvGrpSpPr/>
            <p:nvPr/>
          </p:nvGrpSpPr>
          <p:grpSpPr>
            <a:xfrm>
              <a:off x="373581" y="265191"/>
              <a:ext cx="1173634" cy="1173634"/>
              <a:chOff x="601230" y="1760778"/>
              <a:chExt cx="3638328" cy="3638328"/>
            </a:xfrm>
          </p:grpSpPr>
          <p:grpSp>
            <p:nvGrpSpPr>
              <p:cNvPr id="61" name="组合 60"/>
              <p:cNvGrpSpPr/>
              <p:nvPr/>
            </p:nvGrpSpPr>
            <p:grpSpPr>
              <a:xfrm>
                <a:off x="601230" y="1760778"/>
                <a:ext cx="3638328" cy="3638328"/>
                <a:chOff x="1827622" y="1343919"/>
                <a:chExt cx="2304000" cy="2304000"/>
              </a:xfrm>
            </p:grpSpPr>
            <p:sp>
              <p:nvSpPr>
                <p:cNvPr id="64" name="椭圆 6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137109" y="2296657"/>
                <a:ext cx="2566568" cy="2566570"/>
              </a:xfrm>
              <a:prstGeom prst="ellipse">
                <a:avLst/>
              </a:prstGeom>
              <a:solidFill>
                <a:srgbClr val="0070C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3" name="图片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9902" y="2523887"/>
                <a:ext cx="2359516" cy="2142694"/>
              </a:xfrm>
              <a:prstGeom prst="rect">
                <a:avLst/>
              </a:prstGeom>
            </p:spPr>
          </p:pic>
        </p:grpSp>
        <p:pic>
          <p:nvPicPr>
            <p:cNvPr id="60" name="图片 59"/>
            <p:cNvPicPr>
              <a:picLocks noChangeAspect="1"/>
            </p:cNvPicPr>
            <p:nvPr/>
          </p:nvPicPr>
          <p:blipFill>
            <a:blip r:embed="rId13">
              <a:extLst>
                <a:ext uri="{28A0092B-C50C-407E-A947-70E740481C1C}">
                  <a14:useLocalDpi xmlns:a14="http://schemas.microsoft.com/office/drawing/2010/main" val="0"/>
                </a:ext>
              </a:extLst>
            </a:blip>
            <a:srcRect l="31545"/>
            <a:stretch>
              <a:fillRect/>
            </a:stretch>
          </p:blipFill>
          <p:spPr>
            <a:xfrm>
              <a:off x="1571105" y="282341"/>
              <a:ext cx="2366294" cy="102421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advClick="0" p14:dur="4000">
        <p14:vortex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50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nodeType="afterGroup">
                            <p:stCondLst>
                              <p:cond delay="2000"/>
                            </p:stCondLst>
                            <p:childTnLst>
                              <p:par>
                                <p:cTn id="14" presetID="53"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250" fill="hold"/>
                                        <p:tgtEl>
                                          <p:spTgt spid="47"/>
                                        </p:tgtEl>
                                        <p:attrNameLst>
                                          <p:attrName>ppt_w</p:attrName>
                                        </p:attrNameLst>
                                      </p:cBhvr>
                                      <p:tavLst>
                                        <p:tav tm="0">
                                          <p:val>
                                            <p:fltVal val="0"/>
                                          </p:val>
                                        </p:tav>
                                        <p:tav tm="100000">
                                          <p:val>
                                            <p:strVal val="#ppt_w"/>
                                          </p:val>
                                        </p:tav>
                                      </p:tavLst>
                                    </p:anim>
                                    <p:anim calcmode="lin" valueType="num">
                                      <p:cBhvr>
                                        <p:cTn id="17" dur="250" fill="hold"/>
                                        <p:tgtEl>
                                          <p:spTgt spid="47"/>
                                        </p:tgtEl>
                                        <p:attrNameLst>
                                          <p:attrName>ppt_h</p:attrName>
                                        </p:attrNameLst>
                                      </p:cBhvr>
                                      <p:tavLst>
                                        <p:tav tm="0">
                                          <p:val>
                                            <p:fltVal val="0"/>
                                          </p:val>
                                        </p:tav>
                                        <p:tav tm="100000">
                                          <p:val>
                                            <p:strVal val="#ppt_h"/>
                                          </p:val>
                                        </p:tav>
                                      </p:tavLst>
                                    </p:anim>
                                    <p:animEffect transition="in" filter="fade">
                                      <p:cBhvr>
                                        <p:cTn id="18" dur="250"/>
                                        <p:tgtEl>
                                          <p:spTgt spid="47"/>
                                        </p:tgtEl>
                                      </p:cBhvr>
                                    </p:animEffect>
                                  </p:childTnLst>
                                </p:cTn>
                              </p:par>
                              <p:par>
                                <p:cTn id="19" presetID="6" presetClass="emph" presetSubtype="0" autoRev="1" fill="hold" grpId="1" nodeType="withEffect">
                                  <p:stCondLst>
                                    <p:cond delay="200"/>
                                  </p:stCondLst>
                                  <p:childTnLst>
                                    <p:animScale>
                                      <p:cBhvr>
                                        <p:cTn id="20" dur="250" fill="hold"/>
                                        <p:tgtEl>
                                          <p:spTgt spid="47"/>
                                        </p:tgtEl>
                                      </p:cBhvr>
                                      <p:by x="105000" y="105000"/>
                                    </p:animScale>
                                  </p:childTnLst>
                                </p:cTn>
                              </p:par>
                              <p:par>
                                <p:cTn id="21" presetID="27" presetClass="emph" presetSubtype="0" fill="remove" grpId="2" nodeType="withEffect">
                                  <p:stCondLst>
                                    <p:cond delay="500"/>
                                  </p:stCondLst>
                                  <p:childTnLst>
                                    <p:animClr clrSpc="rgb" dir="cw">
                                      <p:cBhvr override="childStyle">
                                        <p:cTn id="22" dur="125" autoRev="1" fill="remove"/>
                                        <p:tgtEl>
                                          <p:spTgt spid="47"/>
                                        </p:tgtEl>
                                        <p:attrNameLst>
                                          <p:attrName>style.color</p:attrName>
                                        </p:attrNameLst>
                                      </p:cBhvr>
                                      <p:to>
                                        <a:schemeClr val="bg1"/>
                                      </p:to>
                                    </p:animClr>
                                    <p:animClr clrSpc="rgb" dir="cw">
                                      <p:cBhvr>
                                        <p:cTn id="23" dur="125" autoRev="1" fill="remove"/>
                                        <p:tgtEl>
                                          <p:spTgt spid="47"/>
                                        </p:tgtEl>
                                        <p:attrNameLst>
                                          <p:attrName>fillcolor</p:attrName>
                                        </p:attrNameLst>
                                      </p:cBhvr>
                                      <p:to>
                                        <a:schemeClr val="bg1"/>
                                      </p:to>
                                    </p:animClr>
                                    <p:set>
                                      <p:cBhvr>
                                        <p:cTn id="24" dur="125" autoRev="1" fill="remove"/>
                                        <p:tgtEl>
                                          <p:spTgt spid="47"/>
                                        </p:tgtEl>
                                        <p:attrNameLst>
                                          <p:attrName>fill.type</p:attrName>
                                        </p:attrNameLst>
                                      </p:cBhvr>
                                      <p:to>
                                        <p:strVal val="solid"/>
                                      </p:to>
                                    </p:set>
                                    <p:set>
                                      <p:cBhvr>
                                        <p:cTn id="25" dur="125" autoRev="1" fill="remove"/>
                                        <p:tgtEl>
                                          <p:spTgt spid="47"/>
                                        </p:tgtEl>
                                        <p:attrNameLst>
                                          <p:attrName>fill.on</p:attrName>
                                        </p:attrNameLst>
                                      </p:cBhvr>
                                      <p:to>
                                        <p:strVal val="true"/>
                                      </p:to>
                                    </p:set>
                                  </p:childTnLst>
                                </p:cTn>
                              </p:par>
                              <p:par>
                                <p:cTn id="26" presetID="53" presetClass="entr" presetSubtype="0" fill="hold" grpId="0" nodeType="withEffect">
                                  <p:stCondLst>
                                    <p:cond delay="75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50" fill="hold"/>
                                        <p:tgtEl>
                                          <p:spTgt spid="48"/>
                                        </p:tgtEl>
                                        <p:attrNameLst>
                                          <p:attrName>ppt_w</p:attrName>
                                        </p:attrNameLst>
                                      </p:cBhvr>
                                      <p:tavLst>
                                        <p:tav tm="0">
                                          <p:val>
                                            <p:fltVal val="0"/>
                                          </p:val>
                                        </p:tav>
                                        <p:tav tm="100000">
                                          <p:val>
                                            <p:strVal val="#ppt_w"/>
                                          </p:val>
                                        </p:tav>
                                      </p:tavLst>
                                    </p:anim>
                                    <p:anim calcmode="lin" valueType="num">
                                      <p:cBhvr>
                                        <p:cTn id="29" dur="250" fill="hold"/>
                                        <p:tgtEl>
                                          <p:spTgt spid="48"/>
                                        </p:tgtEl>
                                        <p:attrNameLst>
                                          <p:attrName>ppt_h</p:attrName>
                                        </p:attrNameLst>
                                      </p:cBhvr>
                                      <p:tavLst>
                                        <p:tav tm="0">
                                          <p:val>
                                            <p:fltVal val="0"/>
                                          </p:val>
                                        </p:tav>
                                        <p:tav tm="100000">
                                          <p:val>
                                            <p:strVal val="#ppt_h"/>
                                          </p:val>
                                        </p:tav>
                                      </p:tavLst>
                                    </p:anim>
                                    <p:animEffect transition="in" filter="fade">
                                      <p:cBhvr>
                                        <p:cTn id="30" dur="250"/>
                                        <p:tgtEl>
                                          <p:spTgt spid="48"/>
                                        </p:tgtEl>
                                      </p:cBhvr>
                                    </p:animEffect>
                                  </p:childTnLst>
                                </p:cTn>
                              </p:par>
                              <p:par>
                                <p:cTn id="31" presetID="6" presetClass="emph" presetSubtype="0" decel="100000" fill="hold" grpId="1" nodeType="withEffect">
                                  <p:stCondLst>
                                    <p:cond delay="1000"/>
                                  </p:stCondLst>
                                  <p:childTnLst>
                                    <p:animScale>
                                      <p:cBhvr>
                                        <p:cTn id="32" dur="250" fill="hold"/>
                                        <p:tgtEl>
                                          <p:spTgt spid="48"/>
                                        </p:tgtEl>
                                      </p:cBhvr>
                                      <p:by x="120000" y="120000"/>
                                    </p:animScale>
                                  </p:childTnLst>
                                </p:cTn>
                              </p:par>
                              <p:par>
                                <p:cTn id="33" presetID="6" presetClass="emph" presetSubtype="0" decel="100000" fill="hold" grpId="2" nodeType="withEffect">
                                  <p:stCondLst>
                                    <p:cond delay="1250"/>
                                  </p:stCondLst>
                                  <p:childTnLst>
                                    <p:animScale>
                                      <p:cBhvr>
                                        <p:cTn id="34" dur="250" fill="hold"/>
                                        <p:tgtEl>
                                          <p:spTgt spid="48"/>
                                        </p:tgtEl>
                                      </p:cBhvr>
                                      <p:by x="83000" y="83000"/>
                                    </p:animScale>
                                  </p:childTnLst>
                                </p:cTn>
                              </p:par>
                            </p:childTnLst>
                          </p:cTn>
                        </p:par>
                        <p:par>
                          <p:cTn id="35" fill="hold" nodeType="afterGroup">
                            <p:stCondLst>
                              <p:cond delay="5825"/>
                            </p:stCondLst>
                            <p:childTnLst>
                              <p:par>
                                <p:cTn id="36" presetID="2" presetClass="entr" presetSubtype="6"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1+#ppt_w/2"/>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par>
                                <p:cTn id="40" presetID="2" presetClass="entr" presetSubtype="3" fill="hold" grpId="0" nodeType="withEffect">
                                  <p:stCondLst>
                                    <p:cond delay="10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1+#ppt_w/2"/>
                                          </p:val>
                                        </p:tav>
                                        <p:tav tm="100000">
                                          <p:val>
                                            <p:strVal val="#ppt_x"/>
                                          </p:val>
                                        </p:tav>
                                      </p:tavLst>
                                    </p:anim>
                                    <p:anim calcmode="lin" valueType="num">
                                      <p:cBhvr additive="base">
                                        <p:cTn id="43" dur="500" fill="hold"/>
                                        <p:tgtEl>
                                          <p:spTgt spid="51"/>
                                        </p:tgtEl>
                                        <p:attrNameLst>
                                          <p:attrName>ppt_y</p:attrName>
                                        </p:attrNameLst>
                                      </p:cBhvr>
                                      <p:tavLst>
                                        <p:tav tm="0">
                                          <p:val>
                                            <p:strVal val="0-#ppt_h/2"/>
                                          </p:val>
                                        </p:tav>
                                        <p:tav tm="100000">
                                          <p:val>
                                            <p:strVal val="#ppt_y"/>
                                          </p:val>
                                        </p:tav>
                                      </p:tavLst>
                                    </p:anim>
                                  </p:childTnLst>
                                </p:cTn>
                              </p:par>
                              <p:par>
                                <p:cTn id="44" presetID="2" presetClass="entr" presetSubtype="6" fill="hold" grpId="0" nodeType="withEffect">
                                  <p:stCondLst>
                                    <p:cond delay="20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1+#ppt_w/2"/>
                                          </p:val>
                                        </p:tav>
                                        <p:tav tm="100000">
                                          <p:val>
                                            <p:strVal val="#ppt_x"/>
                                          </p:val>
                                        </p:tav>
                                      </p:tavLst>
                                    </p:anim>
                                    <p:anim calcmode="lin" valueType="num">
                                      <p:cBhvr additive="base">
                                        <p:cTn id="47" dur="500" fill="hold"/>
                                        <p:tgtEl>
                                          <p:spTgt spid="50"/>
                                        </p:tgtEl>
                                        <p:attrNameLst>
                                          <p:attrName>ppt_y</p:attrName>
                                        </p:attrNameLst>
                                      </p:cBhvr>
                                      <p:tavLst>
                                        <p:tav tm="0">
                                          <p:val>
                                            <p:strVal val="1+#ppt_h/2"/>
                                          </p:val>
                                        </p:tav>
                                        <p:tav tm="100000">
                                          <p:val>
                                            <p:strVal val="#ppt_y"/>
                                          </p:val>
                                        </p:tav>
                                      </p:tavLst>
                                    </p:anim>
                                  </p:childTnLst>
                                </p:cTn>
                              </p:par>
                              <p:par>
                                <p:cTn id="48" presetID="2" presetClass="entr" presetSubtype="6" fill="hold" grpId="0" nodeType="withEffect">
                                  <p:stCondLst>
                                    <p:cond delay="40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400" fill="hold"/>
                                        <p:tgtEl>
                                          <p:spTgt spid="53"/>
                                        </p:tgtEl>
                                        <p:attrNameLst>
                                          <p:attrName>ppt_x</p:attrName>
                                        </p:attrNameLst>
                                      </p:cBhvr>
                                      <p:tavLst>
                                        <p:tav tm="0">
                                          <p:val>
                                            <p:strVal val="1+#ppt_w/2"/>
                                          </p:val>
                                        </p:tav>
                                        <p:tav tm="100000">
                                          <p:val>
                                            <p:strVal val="#ppt_x"/>
                                          </p:val>
                                        </p:tav>
                                      </p:tavLst>
                                    </p:anim>
                                    <p:anim calcmode="lin" valueType="num">
                                      <p:cBhvr additive="base">
                                        <p:cTn id="51" dur="4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3" fill="hold" grpId="0" nodeType="withEffect">
                                  <p:stCondLst>
                                    <p:cond delay="50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1+#ppt_w/2"/>
                                          </p:val>
                                        </p:tav>
                                        <p:tav tm="100000">
                                          <p:val>
                                            <p:strVal val="#ppt_x"/>
                                          </p:val>
                                        </p:tav>
                                      </p:tavLst>
                                    </p:anim>
                                    <p:anim calcmode="lin" valueType="num">
                                      <p:cBhvr additive="base">
                                        <p:cTn id="55" dur="500" fill="hold"/>
                                        <p:tgtEl>
                                          <p:spTgt spid="49"/>
                                        </p:tgtEl>
                                        <p:attrNameLst>
                                          <p:attrName>ppt_y</p:attrName>
                                        </p:attrNameLst>
                                      </p:cBhvr>
                                      <p:tavLst>
                                        <p:tav tm="0">
                                          <p:val>
                                            <p:strVal val="0-#ppt_h/2"/>
                                          </p:val>
                                        </p:tav>
                                        <p:tav tm="100000">
                                          <p:val>
                                            <p:strVal val="#ppt_y"/>
                                          </p:val>
                                        </p:tav>
                                      </p:tavLst>
                                    </p:anim>
                                  </p:childTnLst>
                                </p:cTn>
                              </p:par>
                              <p:par>
                                <p:cTn id="56" presetID="2" presetClass="entr" presetSubtype="3" fill="hold" grpId="0" nodeType="withEffect">
                                  <p:stCondLst>
                                    <p:cond delay="100"/>
                                  </p:stCondLst>
                                  <p:childTnLst>
                                    <p:set>
                                      <p:cBhvr>
                                        <p:cTn id="57" dur="1" fill="hold">
                                          <p:stCondLst>
                                            <p:cond delay="0"/>
                                          </p:stCondLst>
                                        </p:cTn>
                                        <p:tgtEl>
                                          <p:spTgt spid="52"/>
                                        </p:tgtEl>
                                        <p:attrNameLst>
                                          <p:attrName>style.visibility</p:attrName>
                                        </p:attrNameLst>
                                      </p:cBhvr>
                                      <p:to>
                                        <p:strVal val="visible"/>
                                      </p:to>
                                    </p:set>
                                    <p:anim calcmode="lin" valueType="num">
                                      <p:cBhvr additive="base">
                                        <p:cTn id="58" dur="500" fill="hold"/>
                                        <p:tgtEl>
                                          <p:spTgt spid="52"/>
                                        </p:tgtEl>
                                        <p:attrNameLst>
                                          <p:attrName>ppt_x</p:attrName>
                                        </p:attrNameLst>
                                      </p:cBhvr>
                                      <p:tavLst>
                                        <p:tav tm="0">
                                          <p:val>
                                            <p:strVal val="1+#ppt_w/2"/>
                                          </p:val>
                                        </p:tav>
                                        <p:tav tm="100000">
                                          <p:val>
                                            <p:strVal val="#ppt_x"/>
                                          </p:val>
                                        </p:tav>
                                      </p:tavLst>
                                    </p:anim>
                                    <p:anim calcmode="lin" valueType="num">
                                      <p:cBhvr additive="base">
                                        <p:cTn id="59" dur="500" fill="hold"/>
                                        <p:tgtEl>
                                          <p:spTgt spid="52"/>
                                        </p:tgtEl>
                                        <p:attrNameLst>
                                          <p:attrName>ppt_y</p:attrName>
                                        </p:attrNameLst>
                                      </p:cBhvr>
                                      <p:tavLst>
                                        <p:tav tm="0">
                                          <p:val>
                                            <p:strVal val="0-#ppt_h/2"/>
                                          </p:val>
                                        </p:tav>
                                        <p:tav tm="100000">
                                          <p:val>
                                            <p:strVal val="#ppt_y"/>
                                          </p:val>
                                        </p:tav>
                                      </p:tavLst>
                                    </p:anim>
                                  </p:childTnLst>
                                </p:cTn>
                              </p:par>
                              <p:par>
                                <p:cTn id="60" presetID="41" presetClass="entr" presetSubtype="0" fill="hold" grpId="0" nodeType="withEffect">
                                  <p:stCondLst>
                                    <p:cond delay="750"/>
                                  </p:stCondLst>
                                  <p:iterate type="wd">
                                    <p:tmPct val="10000"/>
                                  </p:iterate>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56"/>
                                        </p:tgtEl>
                                        <p:attrNameLst>
                                          <p:attrName>ppt_y</p:attrName>
                                        </p:attrNameLst>
                                      </p:cBhvr>
                                      <p:tavLst>
                                        <p:tav tm="0">
                                          <p:val>
                                            <p:strVal val="#ppt_y"/>
                                          </p:val>
                                        </p:tav>
                                        <p:tav tm="100000">
                                          <p:val>
                                            <p:strVal val="#ppt_y"/>
                                          </p:val>
                                        </p:tav>
                                      </p:tavLst>
                                    </p:anim>
                                    <p:anim calcmode="lin" valueType="num">
                                      <p:cBhvr>
                                        <p:cTn id="64"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56"/>
                                        </p:tgtEl>
                                      </p:cBhvr>
                                    </p:animEffect>
                                  </p:childTnLst>
                                </p:cTn>
                              </p:par>
                              <p:par>
                                <p:cTn id="67" presetID="42" presetClass="entr" presetSubtype="0" fill="hold" nodeType="withEffect">
                                  <p:stCondLst>
                                    <p:cond delay="125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125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1000"/>
                                        <p:tgtEl>
                                          <p:spTgt spid="4"/>
                                        </p:tgtEl>
                                      </p:cBhvr>
                                    </p:animEffect>
                                    <p:anim calcmode="lin" valueType="num">
                                      <p:cBhvr>
                                        <p:cTn id="75" dur="1000" fill="hold"/>
                                        <p:tgtEl>
                                          <p:spTgt spid="4"/>
                                        </p:tgtEl>
                                        <p:attrNameLst>
                                          <p:attrName>ppt_x</p:attrName>
                                        </p:attrNameLst>
                                      </p:cBhvr>
                                      <p:tavLst>
                                        <p:tav tm="0">
                                          <p:val>
                                            <p:strVal val="#ppt_x"/>
                                          </p:val>
                                        </p:tav>
                                        <p:tav tm="100000">
                                          <p:val>
                                            <p:strVal val="#ppt_x"/>
                                          </p:val>
                                        </p:tav>
                                      </p:tavLst>
                                    </p:anim>
                                    <p:anim calcmode="lin" valueType="num">
                                      <p:cBhvr>
                                        <p:cTn id="7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7" grpId="0" animBg="1"/>
      <p:bldP spid="47" grpId="1" animBg="1"/>
      <p:bldP spid="47" grpId="2" animBg="1"/>
      <p:bldP spid="48" grpId="0"/>
      <p:bldP spid="48" grpId="1"/>
      <p:bldP spid="48" grpId="2"/>
      <p:bldP spid="49" grpId="0" animBg="1"/>
      <p:bldP spid="50" grpId="0" animBg="1"/>
      <p:bldP spid="51" grpId="0" animBg="1"/>
      <p:bldP spid="52" grpId="0" animBg="1"/>
      <p:bldP spid="53" grpId="0" animBg="1"/>
      <p:bldP spid="54" grpId="0" animBg="1"/>
      <p:bldP spid="56" grpId="0"/>
    </p:bldLs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3"/>
            </p:custDataLst>
          </p:nvPr>
        </p:nvSpPr>
        <p:spPr>
          <a:xfrm>
            <a:off x="1000997"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8"/>
          <p:cNvSpPr/>
          <p:nvPr>
            <p:custDataLst>
              <p:tags r:id="rId4"/>
            </p:custDataLst>
          </p:nvPr>
        </p:nvSpPr>
        <p:spPr>
          <a:xfrm>
            <a:off x="2517749"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6"/>
          <p:cNvSpPr/>
          <p:nvPr>
            <p:custDataLst>
              <p:tags r:id="rId5"/>
            </p:custDataLst>
          </p:nvPr>
        </p:nvSpPr>
        <p:spPr>
          <a:xfrm>
            <a:off x="3320773"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6"/>
            </p:custDataLst>
          </p:nvPr>
        </p:nvSpPr>
        <p:spPr>
          <a:xfrm>
            <a:off x="3050960"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5"/>
          <p:cNvSpPr/>
          <p:nvPr>
            <p:custDataLst>
              <p:tags r:id="rId7"/>
            </p:custDataLst>
          </p:nvPr>
        </p:nvSpPr>
        <p:spPr>
          <a:xfrm>
            <a:off x="1139060"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3"/>
          <p:cNvSpPr/>
          <p:nvPr>
            <p:custDataLst>
              <p:tags r:id="rId8"/>
            </p:custDataLst>
          </p:nvPr>
        </p:nvSpPr>
        <p:spPr>
          <a:xfrm>
            <a:off x="2301467"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PA_椭圆 11"/>
          <p:cNvSpPr/>
          <p:nvPr>
            <p:custDataLst>
              <p:tags r:id="rId9"/>
            </p:custDataLst>
          </p:nvPr>
        </p:nvSpPr>
        <p:spPr>
          <a:xfrm>
            <a:off x="873452"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矩形 22"/>
          <p:cNvSpPr/>
          <p:nvPr/>
        </p:nvSpPr>
        <p:spPr>
          <a:xfrm>
            <a:off x="1487034" y="1768973"/>
            <a:ext cx="1451038"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4214510" y="1951416"/>
            <a:ext cx="2647981" cy="830997"/>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 论</a:t>
            </a:r>
            <a:endParaRPr lang="zh-CN"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5074343" y="4180733"/>
            <a:ext cx="3769210" cy="621868"/>
            <a:chOff x="4202442" y="3592135"/>
            <a:chExt cx="3769210" cy="621868"/>
          </a:xfrm>
        </p:grpSpPr>
        <p:sp>
          <p:nvSpPr>
            <p:cNvPr id="27" name="矩形 26"/>
            <p:cNvSpPr/>
            <p:nvPr/>
          </p:nvSpPr>
          <p:spPr>
            <a:xfrm>
              <a:off x="4202442" y="3592135"/>
              <a:ext cx="955711" cy="300082"/>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选题背景</a:t>
              </a:r>
              <a:endParaRPr lang="en-US" altLang="zh-CN">
                <a:latin typeface="微软雅黑" panose="020b0503020204020204" pitchFamily="34" charset="-122"/>
                <a:ea typeface="微软雅黑" panose="020b0503020204020204" pitchFamily="34" charset="-122"/>
              </a:endParaRPr>
            </a:p>
          </p:txBody>
        </p:sp>
        <p:sp>
          <p:nvSpPr>
            <p:cNvPr id="30" name="矩形 29"/>
            <p:cNvSpPr/>
            <p:nvPr/>
          </p:nvSpPr>
          <p:spPr>
            <a:xfrm>
              <a:off x="5176381" y="3592135"/>
              <a:ext cx="955711" cy="300082"/>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研究意义</a:t>
              </a:r>
              <a:endParaRPr lang="en-US" altLang="zh-CN">
                <a:latin typeface="微软雅黑" panose="020b0503020204020204" pitchFamily="34" charset="-122"/>
                <a:ea typeface="微软雅黑" panose="020b0503020204020204" pitchFamily="34" charset="-122"/>
              </a:endParaRPr>
            </a:p>
          </p:txBody>
        </p:sp>
        <p:sp>
          <p:nvSpPr>
            <p:cNvPr id="33" name="矩形 32"/>
            <p:cNvSpPr/>
            <p:nvPr/>
          </p:nvSpPr>
          <p:spPr>
            <a:xfrm>
              <a:off x="6150320" y="3592135"/>
              <a:ext cx="1821332" cy="300082"/>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国内外相关研究综述</a:t>
              </a:r>
              <a:endParaRPr lang="en-US" altLang="zh-CN">
                <a:latin typeface="微软雅黑" panose="020b0503020204020204" pitchFamily="34" charset="-122"/>
                <a:ea typeface="微软雅黑" panose="020b0503020204020204" pitchFamily="34" charset="-122"/>
              </a:endParaRPr>
            </a:p>
          </p:txBody>
        </p:sp>
        <p:sp>
          <p:nvSpPr>
            <p:cNvPr id="36" name="矩形 35"/>
            <p:cNvSpPr/>
            <p:nvPr/>
          </p:nvSpPr>
          <p:spPr>
            <a:xfrm>
              <a:off x="4202442" y="3913921"/>
              <a:ext cx="1821332" cy="300082"/>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研究理论与文献综述</a:t>
              </a:r>
              <a:endParaRPr lang="en-US" altLang="zh-CN">
                <a:latin typeface="微软雅黑" panose="020b0503020204020204" pitchFamily="34" charset="-122"/>
                <a:ea typeface="微软雅黑" panose="020b0503020204020204" pitchFamily="34" charset="-122"/>
              </a:endParaRPr>
            </a:p>
          </p:txBody>
        </p:sp>
        <p:sp>
          <p:nvSpPr>
            <p:cNvPr id="39" name="矩形 38"/>
            <p:cNvSpPr/>
            <p:nvPr/>
          </p:nvSpPr>
          <p:spPr>
            <a:xfrm>
              <a:off x="6150320" y="3913921"/>
              <a:ext cx="955711" cy="300082"/>
            </a:xfrm>
            <a:prstGeom prst="rect">
              <a:avLst/>
            </a:prstGeom>
          </p:spPr>
          <p:txBody>
            <a:bodyPr wrap="square">
              <a:spAutoFit/>
            </a:body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主要创新</a:t>
              </a:r>
            </a:p>
          </p:txBody>
        </p:sp>
      </p:grpSp>
      <p:grpSp>
        <p:nvGrpSpPr>
          <p:cNvPr id="40" name="组合 39"/>
          <p:cNvGrpSpPr/>
          <p:nvPr/>
        </p:nvGrpSpPr>
        <p:grpSpPr>
          <a:xfrm>
            <a:off x="6862491" y="417439"/>
            <a:ext cx="1737522" cy="240619"/>
            <a:chOff x="4742723" y="4583139"/>
            <a:chExt cx="2804050" cy="388316"/>
          </a:xfrm>
        </p:grpSpPr>
        <p:grpSp>
          <p:nvGrpSpPr>
            <p:cNvPr id="41" name="组合 40"/>
            <p:cNvGrpSpPr/>
            <p:nvPr/>
          </p:nvGrpSpPr>
          <p:grpSpPr>
            <a:xfrm>
              <a:off x="4742723" y="4583139"/>
              <a:ext cx="383088" cy="388316"/>
              <a:chOff x="4796805" y="-215900"/>
              <a:chExt cx="2093913" cy="2122488"/>
            </a:xfrm>
            <a:solidFill>
              <a:schemeClr val="bg1">
                <a:lumMod val="50000"/>
              </a:schemeClr>
            </a:solidFill>
          </p:grpSpPr>
          <p:sp>
            <p:nvSpPr>
              <p:cNvPr id="57"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58"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42" name="组合 41"/>
            <p:cNvGrpSpPr/>
            <p:nvPr/>
          </p:nvGrpSpPr>
          <p:grpSpPr>
            <a:xfrm>
              <a:off x="5342128" y="4583139"/>
              <a:ext cx="383088" cy="388316"/>
              <a:chOff x="10019977" y="-551766"/>
              <a:chExt cx="2093913" cy="2122488"/>
            </a:xfrm>
            <a:solidFill>
              <a:schemeClr val="bg1">
                <a:lumMod val="50000"/>
              </a:schemeClr>
            </a:solidFill>
          </p:grpSpPr>
          <p:sp>
            <p:nvSpPr>
              <p:cNvPr id="55"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6"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3" name="组合 42"/>
            <p:cNvGrpSpPr/>
            <p:nvPr/>
          </p:nvGrpSpPr>
          <p:grpSpPr>
            <a:xfrm>
              <a:off x="6564279" y="4583139"/>
              <a:ext cx="383088" cy="388316"/>
              <a:chOff x="2317849" y="-1212230"/>
              <a:chExt cx="2093913" cy="2122488"/>
            </a:xfrm>
            <a:solidFill>
              <a:schemeClr val="bg1">
                <a:lumMod val="50000"/>
              </a:schemeClr>
            </a:solidFill>
          </p:grpSpPr>
          <p:sp>
            <p:nvSpPr>
              <p:cNvPr id="53"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4"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44" name="组合 43"/>
            <p:cNvGrpSpPr/>
            <p:nvPr/>
          </p:nvGrpSpPr>
          <p:grpSpPr>
            <a:xfrm>
              <a:off x="5964874" y="4583139"/>
              <a:ext cx="383088" cy="388316"/>
              <a:chOff x="1342896" y="2366362"/>
              <a:chExt cx="2093913" cy="2122488"/>
            </a:xfrm>
            <a:solidFill>
              <a:schemeClr val="bg1">
                <a:lumMod val="50000"/>
              </a:schemeClr>
            </a:solidFill>
          </p:grpSpPr>
          <p:sp>
            <p:nvSpPr>
              <p:cNvPr id="48"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49" name="组合 48"/>
              <p:cNvGrpSpPr/>
              <p:nvPr/>
            </p:nvGrpSpPr>
            <p:grpSpPr>
              <a:xfrm>
                <a:off x="1767347" y="2753040"/>
                <a:ext cx="1311950" cy="1299916"/>
                <a:chOff x="4699000" y="4643438"/>
                <a:chExt cx="346075" cy="342900"/>
              </a:xfrm>
              <a:grpFill/>
            </p:grpSpPr>
            <p:sp>
              <p:nvSpPr>
                <p:cNvPr id="50"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51"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52"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45" name="组合 44"/>
            <p:cNvGrpSpPr/>
            <p:nvPr/>
          </p:nvGrpSpPr>
          <p:grpSpPr>
            <a:xfrm>
              <a:off x="7163685" y="4583139"/>
              <a:ext cx="383088" cy="388316"/>
              <a:chOff x="4910385" y="-2248866"/>
              <a:chExt cx="2093913" cy="2122488"/>
            </a:xfrm>
            <a:solidFill>
              <a:schemeClr val="bg1">
                <a:lumMod val="50000"/>
              </a:schemeClr>
            </a:solidFill>
          </p:grpSpPr>
          <p:sp>
            <p:nvSpPr>
              <p:cNvPr id="46"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47"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140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400" fill="hold"/>
                                        <p:tgtEl>
                                          <p:spTgt spid="21"/>
                                        </p:tgtEl>
                                        <p:attrNameLst>
                                          <p:attrName>ppt_x</p:attrName>
                                        </p:attrNameLst>
                                      </p:cBhvr>
                                      <p:tavLst>
                                        <p:tav tm="0">
                                          <p:val>
                                            <p:strVal val="1+#ppt_w/2"/>
                                          </p:val>
                                        </p:tav>
                                        <p:tav tm="100000">
                                          <p:val>
                                            <p:strVal val="#ppt_x"/>
                                          </p:val>
                                        </p:tav>
                                      </p:tavLst>
                                    </p:anim>
                                    <p:anim calcmode="lin" valueType="num">
                                      <p:cBhvr additive="base">
                                        <p:cTn id="37" dur="4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4"/>
                                        </p:tgtEl>
                                        <p:attrNameLst>
                                          <p:attrName>ppt_y</p:attrName>
                                        </p:attrNameLst>
                                      </p:cBhvr>
                                      <p:tavLst>
                                        <p:tav tm="0">
                                          <p:val>
                                            <p:strVal val="#ppt_y"/>
                                          </p:val>
                                        </p:tav>
                                        <p:tav tm="100000">
                                          <p:val>
                                            <p:strVal val="#ppt_y"/>
                                          </p:val>
                                        </p:tav>
                                      </p:tavLst>
                                    </p:anim>
                                    <p:anim calcmode="lin" valueType="num">
                                      <p:cBhvr>
                                        <p:cTn id="5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4"/>
                                        </p:tgtEl>
                                      </p:cBhvr>
                                    </p:animEffect>
                                  </p:childTnLst>
                                </p:cTn>
                              </p:par>
                              <p:par>
                                <p:cTn id="58" presetID="42" presetClass="entr" presetSubtype="0" fill="hold" nodeType="withEffect">
                                  <p:stCondLst>
                                    <p:cond delay="125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50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7" grpId="0" animBg="1"/>
      <p:bldP spid="18" grpId="0" animBg="1"/>
      <p:bldP spid="19" grpId="0" animBg="1"/>
      <p:bldP spid="20" grpId="0" animBg="1"/>
      <p:bldP spid="21" grpId="0" animBg="1"/>
      <p:bldP spid="22" grpId="0" animBg="1"/>
      <p:bldP spid="23" grpId="0"/>
      <p:bldP spid="24" grpId="0"/>
    </p:bldLs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矩形 3"/>
          <p:cNvSpPr/>
          <p:nvPr/>
        </p:nvSpPr>
        <p:spPr>
          <a:xfrm>
            <a:off x="1" y="2212399"/>
            <a:ext cx="9143999"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ctr" fontAlgn="auto">
              <a:spcBef>
                <a:spcPct val="0"/>
              </a:spcBef>
              <a:spcAft>
                <a:spcPct val="0"/>
              </a:spcAft>
              <a:defRPr/>
            </a:pPr>
            <a:r>
              <a:rPr lang="en-US" altLang="zh-CN" sz="21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210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1636569"/>
            <a:ext cx="9143999"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ct val="0"/>
              </a:spcBef>
              <a:spcAft>
                <a:spcPct val="0"/>
              </a:spcAft>
              <a:defRPr/>
            </a:pP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a:t>
            </a:r>
            <a:r>
              <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精品</a:t>
            </a:r>
            <a:r>
              <a:rPr lang="en-US" altLang="zh-CN"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a:t>
            </a: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en-US" altLang="zh-CN"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100" spc="15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风云办公</a:t>
            </a:r>
            <a:endParaRPr lang="zh-CN" altLang="en-US" sz="2100" spc="15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458731"/>
      </p:ext>
    </p:extLst>
  </p:cSld>
  <p:clrMapOvr>
    <a:masterClrMapping/>
  </p:clrMapOvr>
  <mc:AlternateContent xmlns:mc="http://schemas.openxmlformats.org/markup-compatibility/2006">
    <mc:Choice xmlns:p14="http://schemas.microsoft.com/office/powerpoint/2010/main" Requires="p14">
      <p:transition spd="slow" advClick="0" advTm="2000" p14:dur="2000"/>
    </mc:Choice>
    <mc:Fallback>
      <p:transition spd="slow" advClick="0" advTm="2000"/>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 name="矩形 9"/>
          <p:cNvSpPr/>
          <p:nvPr/>
        </p:nvSpPr>
        <p:spPr>
          <a:xfrm>
            <a:off x="393620" y="1047750"/>
            <a:ext cx="4004848" cy="3686248"/>
          </a:xfrm>
          <a:prstGeom prst="rect">
            <a:avLst/>
          </a:prstGeom>
          <a:solidFill>
            <a:srgbClr val="0070C0"/>
          </a:solidFill>
          <a:ln w="38100">
            <a:solidFill>
              <a:schemeClr val="bg1"/>
            </a:solidFill>
          </a:ln>
          <a:effectLst>
            <a:outerShdw blurRad="203200" dist="38100" dir="27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893846" y="105518"/>
            <a:ext cx="2421965" cy="52322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选题背景</a:t>
            </a:r>
          </a:p>
        </p:txBody>
      </p:sp>
      <p:cxnSp>
        <p:nvCxnSpPr>
          <p:cNvPr id="21" name="直接连接符 20"/>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24" name="TextBox 41"/>
          <p:cNvSpPr>
            <a:spLocks noChangeArrowheads="1"/>
          </p:cNvSpPr>
          <p:nvPr/>
        </p:nvSpPr>
        <p:spPr bwMode="auto">
          <a:xfrm>
            <a:off x="468779" y="1206295"/>
            <a:ext cx="385453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p>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写毕业论文主要目的是培养学生综合运用所学知识和技能，理论联系实际，独立分析，解决实际问题的能力，使学生得到从事本专业工作和进行相关的基本训练。毕业论文应反映出作者能够准确地掌握所学的专业基础知识，基本学会综合运用所学知识进行科学研究的方法，对所研究的题目有一定的心得体会，论文题目的范围不宜过宽，一般选择本学科某一重要问题的一个侧面。</a:t>
            </a:r>
            <a:endParaRPr lang="en-US" altLang="zh-CN"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4"/>
          <p:cNvGrpSpPr/>
          <p:nvPr/>
        </p:nvGrpSpPr>
        <p:grpSpPr>
          <a:xfrm>
            <a:off x="4398468" y="1548524"/>
            <a:ext cx="4575839" cy="2862297"/>
            <a:chOff x="857224" y="1876434"/>
            <a:chExt cx="3519051" cy="2124076"/>
          </a:xfrm>
        </p:grpSpPr>
        <p:grpSp>
          <p:nvGrpSpPr>
            <p:cNvPr id="37" name="Group 7"/>
            <p:cNvGrpSpPr/>
            <p:nvPr/>
          </p:nvGrpSpPr>
          <p:grpSpPr>
            <a:xfrm>
              <a:off x="857224" y="1876434"/>
              <a:ext cx="3519051" cy="2124076"/>
              <a:chOff x="4901105" y="2090748"/>
              <a:chExt cx="3519051" cy="2124076"/>
            </a:xfrm>
          </p:grpSpPr>
          <p:pic>
            <p:nvPicPr>
              <p:cNvPr id="39" name="Picture 53"/>
              <p:cNvPicPr>
                <a:picLocks noChangeAspect="1"/>
              </p:cNvPicPr>
              <p:nvPr/>
            </p:nvPicPr>
            <p:blipFill>
              <a:blip r:embed="rId4"/>
              <a:stretch>
                <a:fillRect/>
              </a:stretch>
            </p:blipFill>
            <p:spPr bwMode="auto">
              <a:xfrm>
                <a:off x="4901105" y="2090748"/>
                <a:ext cx="3519051" cy="2124076"/>
              </a:xfrm>
              <a:prstGeom prst="rect">
                <a:avLst/>
              </a:prstGeom>
              <a:noFill/>
              <a:ln w="9525">
                <a:noFill/>
                <a:miter lim="800000"/>
              </a:ln>
            </p:spPr>
          </p:pic>
          <p:sp>
            <p:nvSpPr>
              <p:cNvPr id="40" name="Rectangle 9"/>
              <p:cNvSpPr/>
              <p:nvPr/>
            </p:nvSpPr>
            <p:spPr>
              <a:xfrm>
                <a:off x="5330923" y="2195514"/>
                <a:ext cx="2675358" cy="167409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38" name="图片 37"/>
            <p:cNvPicPr>
              <a:picLocks noChangeAspect="1"/>
            </p:cNvPicPr>
            <p:nvPr/>
          </p:nvPicPr>
          <p:blipFill>
            <a:blip r:embed="rId6">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11" name="椭圆 1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p14:dur="1600">
        <p14:prism isInverted="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childTnLst>
                                </p:cTn>
                              </p:par>
                              <p:par>
                                <p:cTn id="40" presetID="14" presetClass="entr" presetSubtype="10" fill="hold" grpId="0" nodeType="withEffect">
                                  <p:stCondLst>
                                    <p:cond delay="250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par>
                                <p:cTn id="43" presetID="42" presetClass="entr" presetSubtype="0" fill="hold" grpId="0" nodeType="withEffect">
                                  <p:stCondLst>
                                    <p:cond delay="27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2150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4" grpId="0"/>
      <p:bldP spid="11" grpId="0" animBg="1"/>
      <p:bldP spid="46" grpId="0" animBg="1"/>
      <p:bldP spid="47"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87" name="组合 86"/>
          <p:cNvGrpSpPr/>
          <p:nvPr/>
        </p:nvGrpSpPr>
        <p:grpSpPr>
          <a:xfrm>
            <a:off x="3960726" y="2398279"/>
            <a:ext cx="1203468" cy="1211532"/>
            <a:chOff x="3970266" y="2398279"/>
            <a:chExt cx="1203468" cy="1211532"/>
          </a:xfrm>
          <a:effectLst>
            <a:outerShdw blurRad="50800" dist="38100" dir="2700000" algn="tl" rotWithShape="0">
              <a:prstClr val="black">
                <a:alpha val="40000"/>
              </a:prstClr>
            </a:outerShdw>
          </a:effectLst>
        </p:grpSpPr>
        <p:sp>
          <p:nvSpPr>
            <p:cNvPr id="88" name="Freeform 5"/>
            <p:cNvSpPr/>
            <p:nvPr/>
          </p:nvSpPr>
          <p:spPr bwMode="auto">
            <a:xfrm>
              <a:off x="4192062" y="2913809"/>
              <a:ext cx="620736" cy="696002"/>
            </a:xfrm>
            <a:custGeom>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0">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chemeClr val="accent2"/>
            </a:solidFill>
            <a:ln w="25400">
              <a:gradFill flip="none" rotWithShape="1">
                <a:gsLst>
                  <a:gs pos="0">
                    <a:srgbClr val="CFCFCF"/>
                  </a:gs>
                  <a:gs pos="100000">
                    <a:schemeClr val="bg1"/>
                  </a:gs>
                </a:gsLst>
                <a:lin ang="2700000" scaled="1"/>
              </a:gradFill>
            </a:ln>
            <a:effectLst>
              <a:innerShdw blurRad="63500" dist="50800" dir="135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9" name="Freeform 34"/>
            <p:cNvSpPr>
              <a:spLocks noEditPoints="1"/>
            </p:cNvSpPr>
            <p:nvPr/>
          </p:nvSpPr>
          <p:spPr bwMode="auto">
            <a:xfrm>
              <a:off x="4340269" y="3041158"/>
              <a:ext cx="324322" cy="441304"/>
            </a:xfrm>
            <a:custGeom>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0" name="PA_椭圆 3"/>
            <p:cNvSpPr/>
            <p:nvPr>
              <p:custDataLst>
                <p:tags r:id="rId3"/>
              </p:custDataLst>
            </p:nvPr>
          </p:nvSpPr>
          <p:spPr>
            <a:xfrm>
              <a:off x="3970266" y="2398279"/>
              <a:ext cx="1203468" cy="1203468"/>
            </a:xfrm>
            <a:prstGeom prst="ellipse">
              <a:avLst/>
            </a:prstGeom>
            <a:gradFill>
              <a:gsLst>
                <a:gs pos="0">
                  <a:schemeClr val="bg1">
                    <a:lumMod val="100000"/>
                  </a:schemeClr>
                </a:gs>
                <a:gs pos="100000">
                  <a:schemeClr val="bg1">
                    <a:lumMod val="85000"/>
                  </a:schemeClr>
                </a:gs>
              </a:gsLst>
              <a:lin ang="27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1" name="PA_椭圆 3"/>
            <p:cNvSpPr/>
            <p:nvPr>
              <p:custDataLst>
                <p:tags r:id="rId4"/>
              </p:custDataLst>
            </p:nvPr>
          </p:nvSpPr>
          <p:spPr>
            <a:xfrm>
              <a:off x="4042879" y="2470893"/>
              <a:ext cx="1058242" cy="1058240"/>
            </a:xfrm>
            <a:prstGeom prst="ellipse">
              <a:avLst/>
            </a:prstGeom>
            <a:solidFill>
              <a:srgbClr val="0070C0"/>
            </a:solidFill>
            <a:ln w="3810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2" name="PA_椭圆 3"/>
            <p:cNvSpPr/>
            <p:nvPr>
              <p:custDataLst>
                <p:tags r:id="rId5"/>
              </p:custDataLst>
            </p:nvPr>
          </p:nvSpPr>
          <p:spPr>
            <a:xfrm>
              <a:off x="4139453" y="2567467"/>
              <a:ext cx="865094" cy="865092"/>
            </a:xfrm>
            <a:prstGeom prst="ellipse">
              <a:avLst/>
            </a:prstGeom>
            <a:gradFill>
              <a:gsLst>
                <a:gs pos="0">
                  <a:schemeClr val="bg1">
                    <a:lumMod val="100000"/>
                  </a:schemeClr>
                </a:gs>
                <a:gs pos="100000">
                  <a:schemeClr val="bg1">
                    <a:lumMod val="85000"/>
                  </a:schemeClr>
                </a:gs>
              </a:gsLst>
              <a:lin ang="2700000" scaled="1"/>
            </a:gradFill>
            <a:ln w="381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3" name="文本框 92"/>
            <p:cNvSpPr txBox="1"/>
            <p:nvPr/>
          </p:nvSpPr>
          <p:spPr>
            <a:xfrm>
              <a:off x="4184051" y="2676848"/>
              <a:ext cx="775898" cy="646331"/>
            </a:xfrm>
            <a:prstGeom prst="rect">
              <a:avLst/>
            </a:prstGeom>
            <a:noFill/>
          </p:spPr>
          <p:txBody>
            <a:bodyPr wrap="square" rtlCol="0">
              <a:spAutoFit/>
            </a:bodyPr>
            <a:lstStyle/>
            <a:p>
              <a:pPr algn="ctr"/>
              <a:r>
                <a:rPr lang="zh-CN" altLang="en-US" sz="1800" b="1">
                  <a:solidFill>
                    <a:schemeClr val="tx2"/>
                  </a:solidFill>
                  <a:latin typeface="微软雅黑" panose="020b0503020204020204" pitchFamily="34" charset="-122"/>
                  <a:ea typeface="微软雅黑" panose="020b0503020204020204" pitchFamily="34" charset="-122"/>
                  <a:cs typeface="Aharoni" panose="02010803020104030203" pitchFamily="2" charset="-79"/>
                </a:rPr>
                <a:t>添加</a:t>
              </a:r>
              <a:endParaRPr lang="en-US" altLang="zh-CN" sz="1800" b="1">
                <a:solidFill>
                  <a:schemeClr val="tx2"/>
                </a:solidFill>
                <a:latin typeface="微软雅黑" panose="020b0503020204020204" pitchFamily="34" charset="-122"/>
                <a:ea typeface="微软雅黑" panose="020b0503020204020204" pitchFamily="34" charset="-122"/>
                <a:cs typeface="Aharoni" panose="02010803020104030203" pitchFamily="2" charset="-79"/>
              </a:endParaRPr>
            </a:p>
            <a:p>
              <a:pPr algn="ctr"/>
              <a:r>
                <a:rPr lang="zh-CN" altLang="en-US" sz="1800" b="1">
                  <a:solidFill>
                    <a:schemeClr val="tx2"/>
                  </a:solidFill>
                  <a:latin typeface="微软雅黑" panose="020b0503020204020204" pitchFamily="34" charset="-122"/>
                  <a:ea typeface="微软雅黑" panose="020b0503020204020204" pitchFamily="34" charset="-122"/>
                  <a:cs typeface="Aharoni" panose="02010803020104030203" pitchFamily="2" charset="-79"/>
                </a:rPr>
                <a:t>标题</a:t>
              </a:r>
            </a:p>
          </p:txBody>
        </p:sp>
      </p:grpSp>
      <p:sp>
        <p:nvSpPr>
          <p:cNvPr id="34" name="文本框 2"/>
          <p:cNvSpPr txBox="1"/>
          <p:nvPr/>
        </p:nvSpPr>
        <p:spPr>
          <a:xfrm>
            <a:off x="893846" y="105518"/>
            <a:ext cx="2421965" cy="523220"/>
          </a:xfrm>
          <a:prstGeom prst="rect">
            <a:avLst/>
          </a:prstGeom>
          <a:noFill/>
        </p:spPr>
        <p:txBody>
          <a:bodyPr wrap="square" rtlCol="0">
            <a:spAutoFit/>
          </a:bodyPr>
          <a:lstStyle/>
          <a:p>
            <a:pPr algn="ctr"/>
            <a:r>
              <a:rPr lang="zh-CN" altLang="en-US" sz="2800" b="1">
                <a:solidFill>
                  <a:srgbClr val="005DA2"/>
                </a:solidFill>
                <a:latin typeface="微软雅黑" panose="020b0503020204020204" pitchFamily="34" charset="-122"/>
                <a:ea typeface="微软雅黑" panose="020b0503020204020204" pitchFamily="34" charset="-122"/>
              </a:rPr>
              <a:t>研究意义</a:t>
            </a:r>
          </a:p>
        </p:txBody>
      </p:sp>
      <p:cxnSp>
        <p:nvCxnSpPr>
          <p:cNvPr id="35" name="直接连接符 3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7" name="椭圆 3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2740005" y="1520670"/>
            <a:ext cx="3632487" cy="3151859"/>
            <a:chOff x="2740005" y="1520670"/>
            <a:chExt cx="3632487" cy="3151859"/>
          </a:xfrm>
        </p:grpSpPr>
        <p:grpSp>
          <p:nvGrpSpPr>
            <p:cNvPr id="7" name="组合 6"/>
            <p:cNvGrpSpPr/>
            <p:nvPr/>
          </p:nvGrpSpPr>
          <p:grpSpPr>
            <a:xfrm>
              <a:off x="5113273" y="1520670"/>
              <a:ext cx="666092" cy="666091"/>
              <a:chOff x="5113273" y="1520670"/>
              <a:chExt cx="666092" cy="666091"/>
            </a:xfrm>
          </p:grpSpPr>
          <p:sp>
            <p:nvSpPr>
              <p:cNvPr id="59" name="PA_椭圆 3"/>
              <p:cNvSpPr/>
              <p:nvPr>
                <p:custDataLst>
                  <p:tags r:id="rId7"/>
                </p:custDataLst>
              </p:nvPr>
            </p:nvSpPr>
            <p:spPr>
              <a:xfrm>
                <a:off x="5113273" y="1520670"/>
                <a:ext cx="666092" cy="666091"/>
              </a:xfrm>
              <a:prstGeom prst="ellipse">
                <a:avLst/>
              </a:prstGeom>
              <a:solidFill>
                <a:srgbClr val="FFC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Freeform 9"/>
              <p:cNvSpPr>
                <a:spLocks noEditPoints="1"/>
              </p:cNvSpPr>
              <p:nvPr/>
            </p:nvSpPr>
            <p:spPr bwMode="auto">
              <a:xfrm>
                <a:off x="5279551" y="1720953"/>
                <a:ext cx="333536" cy="265525"/>
              </a:xfrm>
              <a:custGeom>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ym typeface="Gill Sans" charset="0"/>
                </a:endParaRPr>
              </a:p>
            </p:txBody>
          </p:sp>
        </p:grpSp>
        <p:grpSp>
          <p:nvGrpSpPr>
            <p:cNvPr id="9" name="组合 8"/>
            <p:cNvGrpSpPr/>
            <p:nvPr/>
          </p:nvGrpSpPr>
          <p:grpSpPr>
            <a:xfrm>
              <a:off x="2740005" y="2666968"/>
              <a:ext cx="666092" cy="666091"/>
              <a:chOff x="2740005" y="2666968"/>
              <a:chExt cx="666092" cy="666091"/>
            </a:xfrm>
          </p:grpSpPr>
          <p:sp>
            <p:nvSpPr>
              <p:cNvPr id="61" name="PA_椭圆 3"/>
              <p:cNvSpPr/>
              <p:nvPr>
                <p:custDataLst>
                  <p:tags r:id="rId8"/>
                </p:custDataLst>
              </p:nvPr>
            </p:nvSpPr>
            <p:spPr>
              <a:xfrm>
                <a:off x="2740005" y="2666968"/>
                <a:ext cx="666092" cy="666091"/>
              </a:xfrm>
              <a:prstGeom prst="ellipse">
                <a:avLst/>
              </a:prstGeom>
              <a:solidFill>
                <a:srgbClr val="FF000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Freeform 36"/>
              <p:cNvSpPr>
                <a:spLocks noEditPoints="1"/>
              </p:cNvSpPr>
              <p:nvPr/>
            </p:nvSpPr>
            <p:spPr bwMode="auto">
              <a:xfrm>
                <a:off x="2876845" y="2806866"/>
                <a:ext cx="392412" cy="386294"/>
              </a:xfrm>
              <a:custGeom>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7" name="组合 66"/>
            <p:cNvGrpSpPr/>
            <p:nvPr/>
          </p:nvGrpSpPr>
          <p:grpSpPr>
            <a:xfrm>
              <a:off x="3323879" y="4006438"/>
              <a:ext cx="666092" cy="666091"/>
              <a:chOff x="3323879" y="4006438"/>
              <a:chExt cx="666092" cy="666091"/>
            </a:xfrm>
          </p:grpSpPr>
          <p:sp>
            <p:nvSpPr>
              <p:cNvPr id="64" name="PA_椭圆 3"/>
              <p:cNvSpPr/>
              <p:nvPr>
                <p:custDataLst>
                  <p:tags r:id="rId9"/>
                </p:custDataLst>
              </p:nvPr>
            </p:nvSpPr>
            <p:spPr>
              <a:xfrm>
                <a:off x="3323879" y="4006438"/>
                <a:ext cx="666092" cy="666091"/>
              </a:xfrm>
              <a:prstGeom prst="ellipse">
                <a:avLst/>
              </a:prstGeom>
              <a:solidFill>
                <a:srgbClr val="00B05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KSO_Shape"/>
              <p:cNvSpPr/>
              <p:nvPr/>
            </p:nvSpPr>
            <p:spPr bwMode="auto">
              <a:xfrm>
                <a:off x="3502629" y="4185187"/>
                <a:ext cx="308593" cy="308593"/>
              </a:xfrm>
              <a:custGeom>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 name="组合 7"/>
            <p:cNvGrpSpPr/>
            <p:nvPr/>
          </p:nvGrpSpPr>
          <p:grpSpPr>
            <a:xfrm>
              <a:off x="3323879" y="1552869"/>
              <a:ext cx="666092" cy="666091"/>
              <a:chOff x="3323879" y="1552869"/>
              <a:chExt cx="666092" cy="666091"/>
            </a:xfrm>
          </p:grpSpPr>
          <p:sp>
            <p:nvSpPr>
              <p:cNvPr id="60" name="PA_椭圆 3"/>
              <p:cNvSpPr/>
              <p:nvPr>
                <p:custDataLst>
                  <p:tags r:id="rId10"/>
                </p:custDataLst>
              </p:nvPr>
            </p:nvSpPr>
            <p:spPr>
              <a:xfrm>
                <a:off x="3323879" y="1552869"/>
                <a:ext cx="666092" cy="666091"/>
              </a:xfrm>
              <a:prstGeom prst="ellipse">
                <a:avLst/>
              </a:prstGeom>
              <a:solidFill>
                <a:srgbClr val="0070C0"/>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3" name="组合 22"/>
              <p:cNvGrpSpPr/>
              <p:nvPr/>
            </p:nvGrpSpPr>
            <p:grpSpPr>
              <a:xfrm>
                <a:off x="3453911" y="1743376"/>
                <a:ext cx="406028" cy="285077"/>
                <a:chOff x="2409665" y="939861"/>
                <a:chExt cx="5638961" cy="3959164"/>
              </a:xfrm>
              <a:solidFill>
                <a:schemeClr val="bg1"/>
              </a:solidFill>
            </p:grpSpPr>
            <p:sp>
              <p:nvSpPr>
                <p:cNvPr id="24" name="流程图: 联系 2"/>
                <p:cNvSpPr/>
                <p:nvPr/>
              </p:nvSpPr>
              <p:spPr>
                <a:xfrm>
                  <a:off x="3884040" y="1024462"/>
                  <a:ext cx="2680685" cy="3874563"/>
                </a:xfrm>
                <a:custGeom>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流程图: 联系 2"/>
                <p:cNvSpPr/>
                <p:nvPr/>
              </p:nvSpPr>
              <p:spPr>
                <a:xfrm>
                  <a:off x="2409665" y="939861"/>
                  <a:ext cx="1914686" cy="2767416"/>
                </a:xfrm>
                <a:custGeom>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流程图: 联系 2"/>
                <p:cNvSpPr/>
                <p:nvPr/>
              </p:nvSpPr>
              <p:spPr>
                <a:xfrm>
                  <a:off x="6133940" y="939861"/>
                  <a:ext cx="1914686" cy="2767416"/>
                </a:xfrm>
                <a:custGeom>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 name="组合 5"/>
            <p:cNvGrpSpPr/>
            <p:nvPr/>
          </p:nvGrpSpPr>
          <p:grpSpPr>
            <a:xfrm>
              <a:off x="5706400" y="2666968"/>
              <a:ext cx="666092" cy="666091"/>
              <a:chOff x="5706400" y="2666968"/>
              <a:chExt cx="666092" cy="666091"/>
            </a:xfrm>
          </p:grpSpPr>
          <p:sp>
            <p:nvSpPr>
              <p:cNvPr id="62" name="PA_椭圆 3"/>
              <p:cNvSpPr/>
              <p:nvPr>
                <p:custDataLst>
                  <p:tags r:id="rId11"/>
                </p:custDataLst>
              </p:nvPr>
            </p:nvSpPr>
            <p:spPr>
              <a:xfrm>
                <a:off x="5706400" y="2666968"/>
                <a:ext cx="666092" cy="666091"/>
              </a:xfrm>
              <a:prstGeom prst="ellipse">
                <a:avLst/>
              </a:prstGeom>
              <a:solidFill>
                <a:schemeClr val="accent1"/>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8" name="Freeform 34"/>
              <p:cNvSpPr>
                <a:spLocks noEditPoints="1"/>
              </p:cNvSpPr>
              <p:nvPr/>
            </p:nvSpPr>
            <p:spPr bwMode="auto">
              <a:xfrm>
                <a:off x="5877285" y="2779361"/>
                <a:ext cx="324322" cy="441304"/>
              </a:xfrm>
              <a:custGeom>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4">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4" name="组合 3"/>
            <p:cNvGrpSpPr/>
            <p:nvPr/>
          </p:nvGrpSpPr>
          <p:grpSpPr>
            <a:xfrm>
              <a:off x="5113273" y="4006438"/>
              <a:ext cx="666092" cy="666091"/>
              <a:chOff x="5113273" y="4006438"/>
              <a:chExt cx="666092" cy="666091"/>
            </a:xfrm>
          </p:grpSpPr>
          <p:sp>
            <p:nvSpPr>
              <p:cNvPr id="63" name="PA_椭圆 3"/>
              <p:cNvSpPr/>
              <p:nvPr>
                <p:custDataLst>
                  <p:tags r:id="rId12"/>
                </p:custDataLst>
              </p:nvPr>
            </p:nvSpPr>
            <p:spPr>
              <a:xfrm>
                <a:off x="5113273" y="4006438"/>
                <a:ext cx="666092" cy="666091"/>
              </a:xfrm>
              <a:prstGeom prst="ellipse">
                <a:avLst/>
              </a:prstGeom>
              <a:solidFill>
                <a:schemeClr val="bg1">
                  <a:lumMod val="85000"/>
                </a:schemeClr>
              </a:solidFill>
              <a:ln w="19050">
                <a:solidFill>
                  <a:schemeClr val="bg1">
                    <a:lumMod val="85000"/>
                  </a:schemeClr>
                </a:solidFill>
              </a:ln>
              <a:effectLst>
                <a:innerShdw blurRad="279400" dist="50800" dir="1182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Freeform 913"/>
              <p:cNvSpPr>
                <a:spLocks noEditPoints="1"/>
              </p:cNvSpPr>
              <p:nvPr/>
            </p:nvSpPr>
            <p:spPr bwMode="auto">
              <a:xfrm>
                <a:off x="5266597" y="4185218"/>
                <a:ext cx="359444" cy="308530"/>
              </a:xfrm>
              <a:custGeom>
                <a:gdLst>
                  <a:gd name="T0" fmla="*/ 562282 w 154"/>
                  <a:gd name="T1" fmla="*/ 371910 h 144"/>
                  <a:gd name="T2" fmla="*/ 621754 w 154"/>
                  <a:gd name="T3" fmla="*/ 355740 h 144"/>
                  <a:gd name="T4" fmla="*/ 805577 w 154"/>
                  <a:gd name="T5" fmla="*/ 32340 h 144"/>
                  <a:gd name="T6" fmla="*/ 697446 w 154"/>
                  <a:gd name="T7" fmla="*/ 32340 h 144"/>
                  <a:gd name="T8" fmla="*/ 643380 w 154"/>
                  <a:gd name="T9" fmla="*/ 32340 h 144"/>
                  <a:gd name="T10" fmla="*/ 643380 w 154"/>
                  <a:gd name="T11" fmla="*/ 0 h 144"/>
                  <a:gd name="T12" fmla="*/ 189230 w 154"/>
                  <a:gd name="T13" fmla="*/ 0 h 144"/>
                  <a:gd name="T14" fmla="*/ 189230 w 154"/>
                  <a:gd name="T15" fmla="*/ 32340 h 144"/>
                  <a:gd name="T16" fmla="*/ 135164 w 154"/>
                  <a:gd name="T17" fmla="*/ 32340 h 144"/>
                  <a:gd name="T18" fmla="*/ 27033 w 154"/>
                  <a:gd name="T19" fmla="*/ 32340 h 144"/>
                  <a:gd name="T20" fmla="*/ 210856 w 154"/>
                  <a:gd name="T21" fmla="*/ 355740 h 144"/>
                  <a:gd name="T22" fmla="*/ 270328 w 154"/>
                  <a:gd name="T23" fmla="*/ 371910 h 144"/>
                  <a:gd name="T24" fmla="*/ 383866 w 154"/>
                  <a:gd name="T25" fmla="*/ 447371 h 144"/>
                  <a:gd name="T26" fmla="*/ 383866 w 154"/>
                  <a:gd name="T27" fmla="*/ 679141 h 144"/>
                  <a:gd name="T28" fmla="*/ 189230 w 154"/>
                  <a:gd name="T29" fmla="*/ 776161 h 144"/>
                  <a:gd name="T30" fmla="*/ 643380 w 154"/>
                  <a:gd name="T31" fmla="*/ 776161 h 144"/>
                  <a:gd name="T32" fmla="*/ 448744 w 154"/>
                  <a:gd name="T33" fmla="*/ 679141 h 144"/>
                  <a:gd name="T34" fmla="*/ 448744 w 154"/>
                  <a:gd name="T35" fmla="*/ 447371 h 144"/>
                  <a:gd name="T36" fmla="*/ 562282 w 154"/>
                  <a:gd name="T37" fmla="*/ 371910 h 144"/>
                  <a:gd name="T38" fmla="*/ 643380 w 154"/>
                  <a:gd name="T39" fmla="*/ 140140 h 144"/>
                  <a:gd name="T40" fmla="*/ 643380 w 154"/>
                  <a:gd name="T41" fmla="*/ 64680 h 144"/>
                  <a:gd name="T42" fmla="*/ 697446 w 154"/>
                  <a:gd name="T43" fmla="*/ 64680 h 144"/>
                  <a:gd name="T44" fmla="*/ 773138 w 154"/>
                  <a:gd name="T45" fmla="*/ 64680 h 144"/>
                  <a:gd name="T46" fmla="*/ 610941 w 154"/>
                  <a:gd name="T47" fmla="*/ 323400 h 144"/>
                  <a:gd name="T48" fmla="*/ 589315 w 154"/>
                  <a:gd name="T49" fmla="*/ 334180 h 144"/>
                  <a:gd name="T50" fmla="*/ 643380 w 154"/>
                  <a:gd name="T51" fmla="*/ 140140 h 144"/>
                  <a:gd name="T52" fmla="*/ 221669 w 154"/>
                  <a:gd name="T53" fmla="*/ 323400 h 144"/>
                  <a:gd name="T54" fmla="*/ 59472 w 154"/>
                  <a:gd name="T55" fmla="*/ 64680 h 144"/>
                  <a:gd name="T56" fmla="*/ 135164 w 154"/>
                  <a:gd name="T57" fmla="*/ 64680 h 144"/>
                  <a:gd name="T58" fmla="*/ 189230 w 154"/>
                  <a:gd name="T59" fmla="*/ 64680 h 144"/>
                  <a:gd name="T60" fmla="*/ 189230 w 154"/>
                  <a:gd name="T61" fmla="*/ 140140 h 144"/>
                  <a:gd name="T62" fmla="*/ 243295 w 154"/>
                  <a:gd name="T63" fmla="*/ 334180 h 144"/>
                  <a:gd name="T64" fmla="*/ 221669 w 154"/>
                  <a:gd name="T65" fmla="*/ 323400 h 144"/>
                  <a:gd name="T66" fmla="*/ 416305 w 154"/>
                  <a:gd name="T67" fmla="*/ 285670 h 144"/>
                  <a:gd name="T68" fmla="*/ 313580 w 154"/>
                  <a:gd name="T69" fmla="*/ 355740 h 144"/>
                  <a:gd name="T70" fmla="*/ 351426 w 154"/>
                  <a:gd name="T71" fmla="*/ 237160 h 144"/>
                  <a:gd name="T72" fmla="*/ 254108 w 154"/>
                  <a:gd name="T73" fmla="*/ 167090 h 144"/>
                  <a:gd name="T74" fmla="*/ 378459 w 154"/>
                  <a:gd name="T75" fmla="*/ 161700 h 144"/>
                  <a:gd name="T76" fmla="*/ 416305 w 154"/>
                  <a:gd name="T77" fmla="*/ 48510 h 144"/>
                  <a:gd name="T78" fmla="*/ 454151 w 154"/>
                  <a:gd name="T79" fmla="*/ 161700 h 144"/>
                  <a:gd name="T80" fmla="*/ 578502 w 154"/>
                  <a:gd name="T81" fmla="*/ 167090 h 144"/>
                  <a:gd name="T82" fmla="*/ 481184 w 154"/>
                  <a:gd name="T83" fmla="*/ 237160 h 144"/>
                  <a:gd name="T84" fmla="*/ 519030 w 154"/>
                  <a:gd name="T85" fmla="*/ 355740 h 144"/>
                  <a:gd name="T86" fmla="*/ 416305 w 154"/>
                  <a:gd name="T87" fmla="*/ 28567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4"/>
                  <a:gd name="T133" fmla="*/ 0 h 144"/>
                  <a:gd name="T134" fmla="*/ 154 w 154"/>
                  <a:gd name="T135" fmla="*/ 144 h 144"/>
                </a:gd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4" h="144">
                    <a:moveTo>
                      <a:pt x="104" y="69"/>
                    </a:moveTo>
                    <a:cubicBezTo>
                      <a:pt x="107" y="69"/>
                      <a:pt x="110" y="68"/>
                      <a:pt x="115" y="66"/>
                    </a:cubicBezTo>
                    <a:cubicBezTo>
                      <a:pt x="154" y="54"/>
                      <a:pt x="149" y="6"/>
                      <a:pt x="149" y="6"/>
                    </a:cubicBezTo>
                    <a:cubicBezTo>
                      <a:pt x="129" y="6"/>
                      <a:pt x="129" y="6"/>
                      <a:pt x="129" y="6"/>
                    </a:cubicBezTo>
                    <a:cubicBezTo>
                      <a:pt x="119" y="6"/>
                      <a:pt x="119" y="6"/>
                      <a:pt x="119" y="6"/>
                    </a:cubicBezTo>
                    <a:cubicBezTo>
                      <a:pt x="119" y="0"/>
                      <a:pt x="119" y="0"/>
                      <a:pt x="119" y="0"/>
                    </a:cubicBezTo>
                    <a:cubicBezTo>
                      <a:pt x="35" y="0"/>
                      <a:pt x="35" y="0"/>
                      <a:pt x="35" y="0"/>
                    </a:cubicBezTo>
                    <a:cubicBezTo>
                      <a:pt x="35" y="6"/>
                      <a:pt x="35" y="6"/>
                      <a:pt x="35" y="6"/>
                    </a:cubicBezTo>
                    <a:cubicBezTo>
                      <a:pt x="25" y="6"/>
                      <a:pt x="25" y="6"/>
                      <a:pt x="25" y="6"/>
                    </a:cubicBezTo>
                    <a:cubicBezTo>
                      <a:pt x="5" y="6"/>
                      <a:pt x="5" y="6"/>
                      <a:pt x="5" y="6"/>
                    </a:cubicBezTo>
                    <a:cubicBezTo>
                      <a:pt x="5" y="6"/>
                      <a:pt x="0" y="54"/>
                      <a:pt x="39" y="66"/>
                    </a:cubicBezTo>
                    <a:cubicBezTo>
                      <a:pt x="43" y="67"/>
                      <a:pt x="47" y="69"/>
                      <a:pt x="50" y="69"/>
                    </a:cubicBezTo>
                    <a:cubicBezTo>
                      <a:pt x="56" y="76"/>
                      <a:pt x="63" y="82"/>
                      <a:pt x="71" y="83"/>
                    </a:cubicBezTo>
                    <a:cubicBezTo>
                      <a:pt x="71" y="126"/>
                      <a:pt x="71" y="126"/>
                      <a:pt x="71" y="126"/>
                    </a:cubicBezTo>
                    <a:cubicBezTo>
                      <a:pt x="51" y="127"/>
                      <a:pt x="35" y="135"/>
                      <a:pt x="35" y="144"/>
                    </a:cubicBezTo>
                    <a:cubicBezTo>
                      <a:pt x="119" y="144"/>
                      <a:pt x="119" y="144"/>
                      <a:pt x="119" y="144"/>
                    </a:cubicBezTo>
                    <a:cubicBezTo>
                      <a:pt x="119" y="135"/>
                      <a:pt x="103" y="127"/>
                      <a:pt x="83" y="126"/>
                    </a:cubicBezTo>
                    <a:cubicBezTo>
                      <a:pt x="83" y="83"/>
                      <a:pt x="83" y="83"/>
                      <a:pt x="83" y="83"/>
                    </a:cubicBezTo>
                    <a:cubicBezTo>
                      <a:pt x="91" y="82"/>
                      <a:pt x="98" y="77"/>
                      <a:pt x="104" y="69"/>
                    </a:cubicBezTo>
                    <a:moveTo>
                      <a:pt x="119" y="26"/>
                    </a:moveTo>
                    <a:cubicBezTo>
                      <a:pt x="119" y="12"/>
                      <a:pt x="119" y="12"/>
                      <a:pt x="119" y="12"/>
                    </a:cubicBezTo>
                    <a:cubicBezTo>
                      <a:pt x="129" y="12"/>
                      <a:pt x="129" y="12"/>
                      <a:pt x="129" y="12"/>
                    </a:cubicBezTo>
                    <a:cubicBezTo>
                      <a:pt x="143" y="12"/>
                      <a:pt x="143" y="12"/>
                      <a:pt x="143" y="12"/>
                    </a:cubicBezTo>
                    <a:cubicBezTo>
                      <a:pt x="143" y="24"/>
                      <a:pt x="140" y="52"/>
                      <a:pt x="113" y="60"/>
                    </a:cubicBezTo>
                    <a:cubicBezTo>
                      <a:pt x="112" y="61"/>
                      <a:pt x="111" y="61"/>
                      <a:pt x="109" y="62"/>
                    </a:cubicBezTo>
                    <a:cubicBezTo>
                      <a:pt x="115" y="51"/>
                      <a:pt x="119" y="38"/>
                      <a:pt x="119" y="26"/>
                    </a:cubicBezTo>
                    <a:close/>
                    <a:moveTo>
                      <a:pt x="41" y="60"/>
                    </a:moveTo>
                    <a:cubicBezTo>
                      <a:pt x="14" y="52"/>
                      <a:pt x="11" y="24"/>
                      <a:pt x="11" y="12"/>
                    </a:cubicBezTo>
                    <a:cubicBezTo>
                      <a:pt x="25" y="12"/>
                      <a:pt x="25" y="12"/>
                      <a:pt x="25" y="12"/>
                    </a:cubicBezTo>
                    <a:cubicBezTo>
                      <a:pt x="35" y="12"/>
                      <a:pt x="35" y="12"/>
                      <a:pt x="35" y="12"/>
                    </a:cubicBezTo>
                    <a:cubicBezTo>
                      <a:pt x="35" y="26"/>
                      <a:pt x="35" y="26"/>
                      <a:pt x="35" y="26"/>
                    </a:cubicBezTo>
                    <a:cubicBezTo>
                      <a:pt x="35" y="38"/>
                      <a:pt x="39" y="51"/>
                      <a:pt x="45" y="62"/>
                    </a:cubicBezTo>
                    <a:cubicBezTo>
                      <a:pt x="43" y="61"/>
                      <a:pt x="42" y="61"/>
                      <a:pt x="41" y="60"/>
                    </a:cubicBezTo>
                    <a:moveTo>
                      <a:pt x="77" y="53"/>
                    </a:moveTo>
                    <a:cubicBezTo>
                      <a:pt x="58" y="66"/>
                      <a:pt x="58" y="66"/>
                      <a:pt x="58" y="66"/>
                    </a:cubicBezTo>
                    <a:cubicBezTo>
                      <a:pt x="65" y="44"/>
                      <a:pt x="65" y="44"/>
                      <a:pt x="65" y="44"/>
                    </a:cubicBezTo>
                    <a:cubicBezTo>
                      <a:pt x="47" y="31"/>
                      <a:pt x="47" y="31"/>
                      <a:pt x="47" y="31"/>
                    </a:cubicBezTo>
                    <a:cubicBezTo>
                      <a:pt x="70" y="30"/>
                      <a:pt x="70" y="30"/>
                      <a:pt x="70" y="30"/>
                    </a:cubicBezTo>
                    <a:cubicBezTo>
                      <a:pt x="77" y="9"/>
                      <a:pt x="77" y="9"/>
                      <a:pt x="77" y="9"/>
                    </a:cubicBezTo>
                    <a:cubicBezTo>
                      <a:pt x="84" y="30"/>
                      <a:pt x="84" y="30"/>
                      <a:pt x="84" y="30"/>
                    </a:cubicBezTo>
                    <a:cubicBezTo>
                      <a:pt x="107" y="31"/>
                      <a:pt x="107" y="31"/>
                      <a:pt x="107" y="31"/>
                    </a:cubicBezTo>
                    <a:cubicBezTo>
                      <a:pt x="89" y="44"/>
                      <a:pt x="89" y="44"/>
                      <a:pt x="89" y="44"/>
                    </a:cubicBezTo>
                    <a:cubicBezTo>
                      <a:pt x="96" y="66"/>
                      <a:pt x="96" y="66"/>
                      <a:pt x="96" y="66"/>
                    </a:cubicBezTo>
                    <a:lnTo>
                      <a:pt x="77" y="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69" name="组合 68"/>
          <p:cNvGrpSpPr/>
          <p:nvPr/>
        </p:nvGrpSpPr>
        <p:grpSpPr>
          <a:xfrm>
            <a:off x="5562856" y="1130918"/>
            <a:ext cx="2708947" cy="889581"/>
            <a:chOff x="7554929" y="1284965"/>
            <a:chExt cx="3022681" cy="889581"/>
          </a:xfrm>
        </p:grpSpPr>
        <p:sp>
          <p:nvSpPr>
            <p:cNvPr id="70" name="文本框 69"/>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1"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2" name="组合 71"/>
          <p:cNvGrpSpPr/>
          <p:nvPr/>
        </p:nvGrpSpPr>
        <p:grpSpPr>
          <a:xfrm>
            <a:off x="6369695" y="2552596"/>
            <a:ext cx="2708947" cy="889581"/>
            <a:chOff x="7554929" y="1284965"/>
            <a:chExt cx="3022681" cy="889581"/>
          </a:xfrm>
        </p:grpSpPr>
        <p:sp>
          <p:nvSpPr>
            <p:cNvPr id="73" name="文本框 72"/>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4"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5" name="组合 74"/>
          <p:cNvGrpSpPr/>
          <p:nvPr/>
        </p:nvGrpSpPr>
        <p:grpSpPr>
          <a:xfrm>
            <a:off x="5724316" y="3933825"/>
            <a:ext cx="2708947" cy="889581"/>
            <a:chOff x="7554929" y="1284965"/>
            <a:chExt cx="3022681" cy="889581"/>
          </a:xfrm>
        </p:grpSpPr>
        <p:sp>
          <p:nvSpPr>
            <p:cNvPr id="76" name="文本框 75"/>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77"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78" name="组合 77"/>
          <p:cNvGrpSpPr/>
          <p:nvPr/>
        </p:nvGrpSpPr>
        <p:grpSpPr>
          <a:xfrm>
            <a:off x="664320" y="3933825"/>
            <a:ext cx="2665489" cy="889581"/>
            <a:chOff x="7802871" y="1284965"/>
            <a:chExt cx="2974190" cy="889581"/>
          </a:xfrm>
        </p:grpSpPr>
        <p:sp>
          <p:nvSpPr>
            <p:cNvPr id="79" name="文本框 78"/>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0" name="文本框 2"/>
            <p:cNvSpPr txBox="1"/>
            <p:nvPr/>
          </p:nvSpPr>
          <p:spPr>
            <a:xfrm>
              <a:off x="9212082"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1" name="组合 80"/>
          <p:cNvGrpSpPr/>
          <p:nvPr/>
        </p:nvGrpSpPr>
        <p:grpSpPr>
          <a:xfrm>
            <a:off x="16022" y="2552596"/>
            <a:ext cx="2665489" cy="889581"/>
            <a:chOff x="7802871" y="1284965"/>
            <a:chExt cx="2974190" cy="889581"/>
          </a:xfrm>
        </p:grpSpPr>
        <p:sp>
          <p:nvSpPr>
            <p:cNvPr id="82" name="文本框 81"/>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3" name="文本框 2"/>
            <p:cNvSpPr txBox="1"/>
            <p:nvPr/>
          </p:nvSpPr>
          <p:spPr>
            <a:xfrm>
              <a:off x="9212082"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84" name="组合 83"/>
          <p:cNvGrpSpPr/>
          <p:nvPr/>
        </p:nvGrpSpPr>
        <p:grpSpPr>
          <a:xfrm>
            <a:off x="574945" y="1130918"/>
            <a:ext cx="2665489" cy="889581"/>
            <a:chOff x="7802871" y="1284965"/>
            <a:chExt cx="2974190" cy="889581"/>
          </a:xfrm>
        </p:grpSpPr>
        <p:sp>
          <p:nvSpPr>
            <p:cNvPr id="85" name="文本框 84"/>
            <p:cNvSpPr txBox="1"/>
            <p:nvPr/>
          </p:nvSpPr>
          <p:spPr>
            <a:xfrm>
              <a:off x="7802871" y="1528215"/>
              <a:ext cx="2774739"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86" name="文本框 2"/>
            <p:cNvSpPr txBox="1"/>
            <p:nvPr/>
          </p:nvSpPr>
          <p:spPr>
            <a:xfrm>
              <a:off x="9212082"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pic>
        <p:nvPicPr>
          <p:cNvPr id="3" name="图片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57258" y="2957101"/>
            <a:ext cx="887362" cy="1080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p14:dur="1600">
        <p14:prism isInverted="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4"/>
                                        </p:tgtEl>
                                        <p:attrNameLst>
                                          <p:attrName>ppt_y</p:attrName>
                                        </p:attrNameLst>
                                      </p:cBhvr>
                                      <p:tavLst>
                                        <p:tav tm="0">
                                          <p:val>
                                            <p:strVal val="#ppt_y"/>
                                          </p:val>
                                        </p:tav>
                                        <p:tav tm="100000">
                                          <p:val>
                                            <p:strVal val="#ppt_y"/>
                                          </p:val>
                                        </p:tav>
                                      </p:tavLst>
                                    </p:anim>
                                    <p:anim calcmode="lin" valueType="num">
                                      <p:cBhvr>
                                        <p:cTn id="1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4"/>
                                        </p:tgtEl>
                                      </p:cBhvr>
                                    </p:animEffect>
                                  </p:childTnLst>
                                </p:cTn>
                              </p:par>
                              <p:par>
                                <p:cTn id="17" presetID="22" presetClass="entr" presetSubtype="8"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childTnLst>
                                </p:cTn>
                              </p:par>
                              <p:par>
                                <p:cTn id="40" presetID="53" presetClass="entr" presetSubtype="0" fill="hold" nodeType="withEffect">
                                  <p:stCondLst>
                                    <p:cond delay="250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Effect transition="in" filter="fade">
                                      <p:cBhvr>
                                        <p:cTn id="44" dur="500"/>
                                        <p:tgtEl>
                                          <p:spTgt spid="87"/>
                                        </p:tgtEl>
                                      </p:cBhvr>
                                    </p:animEffect>
                                  </p:childTnLst>
                                </p:cTn>
                              </p:par>
                              <p:par>
                                <p:cTn id="45" presetID="23" presetClass="entr" presetSubtype="32" fill="hold" nodeType="withEffect">
                                  <p:stCondLst>
                                    <p:cond delay="300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strVal val="4*#ppt_w"/>
                                          </p:val>
                                        </p:tav>
                                        <p:tav tm="100000">
                                          <p:val>
                                            <p:strVal val="#ppt_w"/>
                                          </p:val>
                                        </p:tav>
                                      </p:tavLst>
                                    </p:anim>
                                    <p:anim calcmode="lin" valueType="num">
                                      <p:cBhvr>
                                        <p:cTn id="48" dur="500" fill="hold"/>
                                        <p:tgtEl>
                                          <p:spTgt spid="3"/>
                                        </p:tgtEl>
                                        <p:attrNameLst>
                                          <p:attrName>ppt_h</p:attrName>
                                        </p:attrNameLst>
                                      </p:cBhvr>
                                      <p:tavLst>
                                        <p:tav tm="0">
                                          <p:val>
                                            <p:strVal val="4*#ppt_h"/>
                                          </p:val>
                                        </p:tav>
                                        <p:tav tm="100000">
                                          <p:val>
                                            <p:strVal val="#ppt_h"/>
                                          </p:val>
                                        </p:tav>
                                      </p:tavLst>
                                    </p:anim>
                                  </p:childTnLst>
                                </p:cTn>
                              </p:par>
                              <p:par>
                                <p:cTn id="49" presetID="1" presetClass="exit" presetSubtype="0" fill="hold" nodeType="withEffect">
                                  <p:stCondLst>
                                    <p:cond delay="4000"/>
                                  </p:stCondLst>
                                  <p:childTnLst>
                                    <p:set>
                                      <p:cBhvr>
                                        <p:cTn id="50" dur="1" fill="hold">
                                          <p:stCondLst>
                                            <p:cond delay="0"/>
                                          </p:stCondLst>
                                        </p:cTn>
                                        <p:tgtEl>
                                          <p:spTgt spid="3"/>
                                        </p:tgtEl>
                                        <p:attrNameLst>
                                          <p:attrName>style.visibility</p:attrName>
                                        </p:attrNameLst>
                                      </p:cBhvr>
                                      <p:to>
                                        <p:strVal val="hidden"/>
                                      </p:to>
                                    </p:set>
                                  </p:childTnLst>
                                </p:cTn>
                              </p:par>
                              <p:par>
                                <p:cTn id="51" presetID="26" presetClass="emph" presetSubtype="0" fill="hold" nodeType="withEffect">
                                  <p:stCondLst>
                                    <p:cond delay="3500"/>
                                  </p:stCondLst>
                                  <p:childTnLst>
                                    <p:animEffect transition="out" filter="fade">
                                      <p:cBhvr>
                                        <p:cTn id="52" dur="500" tmFilter="0, 0; .2, .5; .8, .5; 1, 0"/>
                                        <p:tgtEl>
                                          <p:spTgt spid="87"/>
                                        </p:tgtEl>
                                      </p:cBhvr>
                                    </p:animEffect>
                                    <p:animScale>
                                      <p:cBhvr>
                                        <p:cTn id="53" dur="250" autoRev="1" fill="hold"/>
                                        <p:tgtEl>
                                          <p:spTgt spid="87"/>
                                        </p:tgtEl>
                                      </p:cBhvr>
                                      <p:by x="105000" y="105000"/>
                                    </p:animScale>
                                  </p:childTnLst>
                                </p:cTn>
                              </p:par>
                              <p:par>
                                <p:cTn id="54" presetID="23" presetClass="entr" presetSubtype="16" fill="hold" nodeType="withEffect">
                                  <p:stCondLst>
                                    <p:cond delay="4000"/>
                                  </p:stCondLst>
                                  <p:childTnLst>
                                    <p:set>
                                      <p:cBhvr>
                                        <p:cTn id="55" dur="1" fill="hold">
                                          <p:stCondLst>
                                            <p:cond delay="0"/>
                                          </p:stCondLst>
                                        </p:cTn>
                                        <p:tgtEl>
                                          <p:spTgt spid="94"/>
                                        </p:tgtEl>
                                        <p:attrNameLst>
                                          <p:attrName>style.visibility</p:attrName>
                                        </p:attrNameLst>
                                      </p:cBhvr>
                                      <p:to>
                                        <p:strVal val="visible"/>
                                      </p:to>
                                    </p:set>
                                    <p:anim calcmode="lin" valueType="num">
                                      <p:cBhvr>
                                        <p:cTn id="56" dur="500" fill="hold"/>
                                        <p:tgtEl>
                                          <p:spTgt spid="94"/>
                                        </p:tgtEl>
                                        <p:attrNameLst>
                                          <p:attrName>ppt_w</p:attrName>
                                        </p:attrNameLst>
                                      </p:cBhvr>
                                      <p:tavLst>
                                        <p:tav tm="0">
                                          <p:val>
                                            <p:fltVal val="0"/>
                                          </p:val>
                                        </p:tav>
                                        <p:tav tm="100000">
                                          <p:val>
                                            <p:strVal val="#ppt_w"/>
                                          </p:val>
                                        </p:tav>
                                      </p:tavLst>
                                    </p:anim>
                                    <p:anim calcmode="lin" valueType="num">
                                      <p:cBhvr>
                                        <p:cTn id="57" dur="500" fill="hold"/>
                                        <p:tgtEl>
                                          <p:spTgt spid="94"/>
                                        </p:tgtEl>
                                        <p:attrNameLst>
                                          <p:attrName>ppt_h</p:attrName>
                                        </p:attrNameLst>
                                      </p:cBhvr>
                                      <p:tavLst>
                                        <p:tav tm="0">
                                          <p:val>
                                            <p:fltVal val="0"/>
                                          </p:val>
                                        </p:tav>
                                        <p:tav tm="100000">
                                          <p:val>
                                            <p:strVal val="#ppt_h"/>
                                          </p:val>
                                        </p:tav>
                                      </p:tavLst>
                                    </p:anim>
                                  </p:childTnLst>
                                </p:cTn>
                              </p:par>
                              <p:par>
                                <p:cTn id="58" presetID="6" presetClass="emph" presetSubtype="0" fill="hold" nodeType="withEffect">
                                  <p:stCondLst>
                                    <p:cond delay="4500"/>
                                  </p:stCondLst>
                                  <p:childTnLst>
                                    <p:animScale>
                                      <p:cBhvr>
                                        <p:cTn id="59" dur="250" fill="hold"/>
                                        <p:tgtEl>
                                          <p:spTgt spid="94"/>
                                        </p:tgtEl>
                                      </p:cBhvr>
                                      <p:by x="105000" y="105000"/>
                                    </p:animScale>
                                  </p:childTnLst>
                                </p:cTn>
                              </p:par>
                              <p:par>
                                <p:cTn id="60" presetID="42" presetClass="entr" presetSubtype="0" fill="hold" nodeType="withEffect">
                                  <p:stCondLst>
                                    <p:cond delay="475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1000"/>
                                        <p:tgtEl>
                                          <p:spTgt spid="69"/>
                                        </p:tgtEl>
                                      </p:cBhvr>
                                    </p:animEffect>
                                    <p:anim calcmode="lin" valueType="num">
                                      <p:cBhvr>
                                        <p:cTn id="63" dur="1000" fill="hold"/>
                                        <p:tgtEl>
                                          <p:spTgt spid="69"/>
                                        </p:tgtEl>
                                        <p:attrNameLst>
                                          <p:attrName>ppt_x</p:attrName>
                                        </p:attrNameLst>
                                      </p:cBhvr>
                                      <p:tavLst>
                                        <p:tav tm="0">
                                          <p:val>
                                            <p:strVal val="#ppt_x"/>
                                          </p:val>
                                        </p:tav>
                                        <p:tav tm="100000">
                                          <p:val>
                                            <p:strVal val="#ppt_x"/>
                                          </p:val>
                                        </p:tav>
                                      </p:tavLst>
                                    </p:anim>
                                    <p:anim calcmode="lin" valueType="num">
                                      <p:cBhvr>
                                        <p:cTn id="64" dur="1000" fill="hold"/>
                                        <p:tgtEl>
                                          <p:spTgt spid="6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1000"/>
                                        <p:tgtEl>
                                          <p:spTgt spid="72"/>
                                        </p:tgtEl>
                                      </p:cBhvr>
                                    </p:animEffect>
                                    <p:anim calcmode="lin" valueType="num">
                                      <p:cBhvr>
                                        <p:cTn id="68" dur="1000" fill="hold"/>
                                        <p:tgtEl>
                                          <p:spTgt spid="72"/>
                                        </p:tgtEl>
                                        <p:attrNameLst>
                                          <p:attrName>ppt_x</p:attrName>
                                        </p:attrNameLst>
                                      </p:cBhvr>
                                      <p:tavLst>
                                        <p:tav tm="0">
                                          <p:val>
                                            <p:strVal val="#ppt_x"/>
                                          </p:val>
                                        </p:tav>
                                        <p:tav tm="100000">
                                          <p:val>
                                            <p:strVal val="#ppt_x"/>
                                          </p:val>
                                        </p:tav>
                                      </p:tavLst>
                                    </p:anim>
                                    <p:anim calcmode="lin" valueType="num">
                                      <p:cBhvr>
                                        <p:cTn id="69" dur="1000" fill="hold"/>
                                        <p:tgtEl>
                                          <p:spTgt spid="7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25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1000"/>
                                        <p:tgtEl>
                                          <p:spTgt spid="75"/>
                                        </p:tgtEl>
                                      </p:cBhvr>
                                    </p:animEffect>
                                    <p:anim calcmode="lin" valueType="num">
                                      <p:cBhvr>
                                        <p:cTn id="73" dur="1000" fill="hold"/>
                                        <p:tgtEl>
                                          <p:spTgt spid="75"/>
                                        </p:tgtEl>
                                        <p:attrNameLst>
                                          <p:attrName>ppt_x</p:attrName>
                                        </p:attrNameLst>
                                      </p:cBhvr>
                                      <p:tavLst>
                                        <p:tav tm="0">
                                          <p:val>
                                            <p:strVal val="#ppt_x"/>
                                          </p:val>
                                        </p:tav>
                                        <p:tav tm="100000">
                                          <p:val>
                                            <p:strVal val="#ppt_x"/>
                                          </p:val>
                                        </p:tav>
                                      </p:tavLst>
                                    </p:anim>
                                    <p:anim calcmode="lin" valueType="num">
                                      <p:cBhvr>
                                        <p:cTn id="74" dur="1000" fill="hold"/>
                                        <p:tgtEl>
                                          <p:spTgt spid="7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50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1000"/>
                                        <p:tgtEl>
                                          <p:spTgt spid="78"/>
                                        </p:tgtEl>
                                      </p:cBhvr>
                                    </p:animEffect>
                                    <p:anim calcmode="lin" valueType="num">
                                      <p:cBhvr>
                                        <p:cTn id="78" dur="1000" fill="hold"/>
                                        <p:tgtEl>
                                          <p:spTgt spid="78"/>
                                        </p:tgtEl>
                                        <p:attrNameLst>
                                          <p:attrName>ppt_x</p:attrName>
                                        </p:attrNameLst>
                                      </p:cBhvr>
                                      <p:tavLst>
                                        <p:tav tm="0">
                                          <p:val>
                                            <p:strVal val="#ppt_x"/>
                                          </p:val>
                                        </p:tav>
                                        <p:tav tm="100000">
                                          <p:val>
                                            <p:strVal val="#ppt_x"/>
                                          </p:val>
                                        </p:tav>
                                      </p:tavLst>
                                    </p:anim>
                                    <p:anim calcmode="lin" valueType="num">
                                      <p:cBhvr>
                                        <p:cTn id="79" dur="1000" fill="hold"/>
                                        <p:tgtEl>
                                          <p:spTgt spid="7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575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600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1000"/>
                                        <p:tgtEl>
                                          <p:spTgt spid="84"/>
                                        </p:tgtEl>
                                      </p:cBhvr>
                                    </p:animEffect>
                                    <p:anim calcmode="lin" valueType="num">
                                      <p:cBhvr>
                                        <p:cTn id="88" dur="1000" fill="hold"/>
                                        <p:tgtEl>
                                          <p:spTgt spid="84"/>
                                        </p:tgtEl>
                                        <p:attrNameLst>
                                          <p:attrName>ppt_x</p:attrName>
                                        </p:attrNameLst>
                                      </p:cBhvr>
                                      <p:tavLst>
                                        <p:tav tm="0">
                                          <p:val>
                                            <p:strVal val="#ppt_x"/>
                                          </p:val>
                                        </p:tav>
                                        <p:tav tm="100000">
                                          <p:val>
                                            <p:strVal val="#ppt_x"/>
                                          </p:val>
                                        </p:tav>
                                      </p:tavLst>
                                    </p:anim>
                                    <p:anim calcmode="lin" valueType="num">
                                      <p:cBhvr>
                                        <p:cTn id="8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39" grpId="0" animBg="1"/>
      <p:bldP spid="65" grpId="0" animBg="1"/>
      <p:bldP spid="66" grpId="0" animBg="1"/>
    </p:bldLs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4" name="文本框 2"/>
          <p:cNvSpPr txBox="1"/>
          <p:nvPr/>
        </p:nvSpPr>
        <p:spPr>
          <a:xfrm>
            <a:off x="1219763" y="105518"/>
            <a:ext cx="3608912"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国内外相关研究综述</a:t>
            </a:r>
          </a:p>
        </p:txBody>
      </p:sp>
      <p:cxnSp>
        <p:nvCxnSpPr>
          <p:cNvPr id="35" name="直接连接符 34"/>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37" name="椭圆 36"/>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五边形 14"/>
          <p:cNvSpPr/>
          <p:nvPr/>
        </p:nvSpPr>
        <p:spPr>
          <a:xfrm rot="16200000">
            <a:off x="2515508" y="2803473"/>
            <a:ext cx="4112986" cy="567067"/>
          </a:xfrm>
          <a:prstGeom prst="homePlate">
            <a:avLst/>
          </a:prstGeom>
          <a:solidFill>
            <a:schemeClr val="bg1">
              <a:lumMod val="75000"/>
            </a:schemeClr>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77" name="文本框 76"/>
          <p:cNvSpPr txBox="1"/>
          <p:nvPr/>
        </p:nvSpPr>
        <p:spPr>
          <a:xfrm>
            <a:off x="6139608" y="1553259"/>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9" name="组合 8"/>
          <p:cNvGrpSpPr/>
          <p:nvPr/>
        </p:nvGrpSpPr>
        <p:grpSpPr>
          <a:xfrm>
            <a:off x="4754393" y="1584397"/>
            <a:ext cx="1344735" cy="567067"/>
            <a:chOff x="4754393" y="1584397"/>
            <a:chExt cx="1344735" cy="567067"/>
          </a:xfrm>
        </p:grpSpPr>
        <p:sp>
          <p:nvSpPr>
            <p:cNvPr id="44" name="五边形 11"/>
            <p:cNvSpPr/>
            <p:nvPr/>
          </p:nvSpPr>
          <p:spPr>
            <a:xfrm>
              <a:off x="4855535" y="1584397"/>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78" name="文本框 2"/>
            <p:cNvSpPr txBox="1"/>
            <p:nvPr/>
          </p:nvSpPr>
          <p:spPr>
            <a:xfrm>
              <a:off x="4754393" y="1707147"/>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94" name="文本框 93"/>
          <p:cNvSpPr txBox="1"/>
          <p:nvPr/>
        </p:nvSpPr>
        <p:spPr>
          <a:xfrm>
            <a:off x="6139608" y="2418802"/>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 name="组合 6"/>
          <p:cNvGrpSpPr/>
          <p:nvPr/>
        </p:nvGrpSpPr>
        <p:grpSpPr>
          <a:xfrm>
            <a:off x="4754393" y="2421814"/>
            <a:ext cx="1344735" cy="567067"/>
            <a:chOff x="4754393" y="2421814"/>
            <a:chExt cx="1344735" cy="567067"/>
          </a:xfrm>
        </p:grpSpPr>
        <p:sp>
          <p:nvSpPr>
            <p:cNvPr id="46" name="五边形 11"/>
            <p:cNvSpPr/>
            <p:nvPr/>
          </p:nvSpPr>
          <p:spPr>
            <a:xfrm>
              <a:off x="4855535" y="2421814"/>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5" name="文本框 2"/>
            <p:cNvSpPr txBox="1"/>
            <p:nvPr/>
          </p:nvSpPr>
          <p:spPr>
            <a:xfrm>
              <a:off x="4754393" y="2572690"/>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96" name="文本框 95"/>
          <p:cNvSpPr txBox="1"/>
          <p:nvPr/>
        </p:nvSpPr>
        <p:spPr>
          <a:xfrm>
            <a:off x="6139608" y="325404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5" name="组合 4"/>
          <p:cNvGrpSpPr/>
          <p:nvPr/>
        </p:nvGrpSpPr>
        <p:grpSpPr>
          <a:xfrm>
            <a:off x="4754393" y="3259231"/>
            <a:ext cx="1344735" cy="567067"/>
            <a:chOff x="4754393" y="3259231"/>
            <a:chExt cx="1344735" cy="567067"/>
          </a:xfrm>
        </p:grpSpPr>
        <p:sp>
          <p:nvSpPr>
            <p:cNvPr id="48" name="五边形 11"/>
            <p:cNvSpPr/>
            <p:nvPr/>
          </p:nvSpPr>
          <p:spPr>
            <a:xfrm>
              <a:off x="4855535" y="3259231"/>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7" name="文本框 2"/>
            <p:cNvSpPr txBox="1"/>
            <p:nvPr/>
          </p:nvSpPr>
          <p:spPr>
            <a:xfrm>
              <a:off x="4754393" y="340792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98" name="文本框 97"/>
          <p:cNvSpPr txBox="1"/>
          <p:nvPr/>
        </p:nvSpPr>
        <p:spPr>
          <a:xfrm>
            <a:off x="6139608" y="407389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3" name="组合 2"/>
          <p:cNvGrpSpPr/>
          <p:nvPr/>
        </p:nvGrpSpPr>
        <p:grpSpPr>
          <a:xfrm>
            <a:off x="4754393" y="4096648"/>
            <a:ext cx="1344735" cy="567067"/>
            <a:chOff x="4754393" y="4096648"/>
            <a:chExt cx="1344735" cy="567067"/>
          </a:xfrm>
        </p:grpSpPr>
        <p:sp>
          <p:nvSpPr>
            <p:cNvPr id="75" name="五边形 11"/>
            <p:cNvSpPr/>
            <p:nvPr/>
          </p:nvSpPr>
          <p:spPr>
            <a:xfrm>
              <a:off x="4855535" y="4096648"/>
              <a:ext cx="1243593"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99" name="文本框 2"/>
            <p:cNvSpPr txBox="1"/>
            <p:nvPr/>
          </p:nvSpPr>
          <p:spPr>
            <a:xfrm>
              <a:off x="4754393" y="422777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grpSp>
        <p:nvGrpSpPr>
          <p:cNvPr id="4" name="组合 3"/>
          <p:cNvGrpSpPr/>
          <p:nvPr/>
        </p:nvGrpSpPr>
        <p:grpSpPr>
          <a:xfrm>
            <a:off x="3044873" y="4096648"/>
            <a:ext cx="1344735" cy="567067"/>
            <a:chOff x="3044873" y="4096648"/>
            <a:chExt cx="1344735" cy="567067"/>
          </a:xfrm>
        </p:grpSpPr>
        <p:sp>
          <p:nvSpPr>
            <p:cNvPr id="74" name="五边形 11"/>
            <p:cNvSpPr/>
            <p:nvPr/>
          </p:nvSpPr>
          <p:spPr>
            <a:xfrm rot="10800000">
              <a:off x="3044873" y="4096648"/>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0" name="文本框 2"/>
            <p:cNvSpPr txBox="1"/>
            <p:nvPr/>
          </p:nvSpPr>
          <p:spPr>
            <a:xfrm>
              <a:off x="3134570" y="422777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101" name="文本框 100"/>
          <p:cNvSpPr txBox="1"/>
          <p:nvPr/>
        </p:nvSpPr>
        <p:spPr>
          <a:xfrm>
            <a:off x="477404" y="407389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6" name="组合 5"/>
          <p:cNvGrpSpPr/>
          <p:nvPr/>
        </p:nvGrpSpPr>
        <p:grpSpPr>
          <a:xfrm>
            <a:off x="3044873" y="3259231"/>
            <a:ext cx="1344735" cy="567067"/>
            <a:chOff x="3044873" y="3259231"/>
            <a:chExt cx="1344735" cy="567067"/>
          </a:xfrm>
        </p:grpSpPr>
        <p:sp>
          <p:nvSpPr>
            <p:cNvPr id="47" name="五边形 11"/>
            <p:cNvSpPr/>
            <p:nvPr/>
          </p:nvSpPr>
          <p:spPr>
            <a:xfrm rot="10800000">
              <a:off x="3044873" y="3259231"/>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2" name="文本框 2"/>
            <p:cNvSpPr txBox="1"/>
            <p:nvPr/>
          </p:nvSpPr>
          <p:spPr>
            <a:xfrm>
              <a:off x="3134570" y="3394661"/>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103" name="文本框 102"/>
          <p:cNvSpPr txBox="1"/>
          <p:nvPr/>
        </p:nvSpPr>
        <p:spPr>
          <a:xfrm>
            <a:off x="477404" y="3240773"/>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8" name="组合 7"/>
          <p:cNvGrpSpPr/>
          <p:nvPr/>
        </p:nvGrpSpPr>
        <p:grpSpPr>
          <a:xfrm>
            <a:off x="3044873" y="2421814"/>
            <a:ext cx="1344735" cy="567067"/>
            <a:chOff x="3044873" y="2421814"/>
            <a:chExt cx="1344735" cy="567067"/>
          </a:xfrm>
        </p:grpSpPr>
        <p:sp>
          <p:nvSpPr>
            <p:cNvPr id="45" name="五边形 11"/>
            <p:cNvSpPr/>
            <p:nvPr/>
          </p:nvSpPr>
          <p:spPr>
            <a:xfrm rot="10800000">
              <a:off x="3044873" y="2421814"/>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4" name="文本框 2"/>
            <p:cNvSpPr txBox="1"/>
            <p:nvPr/>
          </p:nvSpPr>
          <p:spPr>
            <a:xfrm>
              <a:off x="3134570" y="2545441"/>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105" name="文本框 104"/>
          <p:cNvSpPr txBox="1"/>
          <p:nvPr/>
        </p:nvSpPr>
        <p:spPr>
          <a:xfrm>
            <a:off x="477404" y="2391553"/>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10" name="组合 9"/>
          <p:cNvGrpSpPr/>
          <p:nvPr/>
        </p:nvGrpSpPr>
        <p:grpSpPr>
          <a:xfrm>
            <a:off x="3044873" y="1584397"/>
            <a:ext cx="1344735" cy="567067"/>
            <a:chOff x="3044873" y="1584397"/>
            <a:chExt cx="1344735" cy="567067"/>
          </a:xfrm>
        </p:grpSpPr>
        <p:sp>
          <p:nvSpPr>
            <p:cNvPr id="43" name="五边形 11"/>
            <p:cNvSpPr/>
            <p:nvPr/>
          </p:nvSpPr>
          <p:spPr>
            <a:xfrm rot="10800000">
              <a:off x="3044873" y="1584397"/>
              <a:ext cx="1243593" cy="567067"/>
            </a:xfrm>
            <a:prstGeom prst="homePlate">
              <a:avLst/>
            </a:prstGeom>
            <a:solidFill>
              <a:srgbClr val="0070C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106" name="文本框 2"/>
            <p:cNvSpPr txBox="1"/>
            <p:nvPr/>
          </p:nvSpPr>
          <p:spPr>
            <a:xfrm>
              <a:off x="3134570" y="1694529"/>
              <a:ext cx="1255038" cy="338554"/>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添加标题</a:t>
              </a:r>
            </a:p>
          </p:txBody>
        </p:sp>
      </p:grpSp>
      <p:sp>
        <p:nvSpPr>
          <p:cNvPr id="107" name="文本框 106"/>
          <p:cNvSpPr txBox="1"/>
          <p:nvPr/>
        </p:nvSpPr>
        <p:spPr>
          <a:xfrm>
            <a:off x="477404" y="1540641"/>
            <a:ext cx="2486740"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p14:dur="1600">
        <p14:prism isInverted="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4"/>
                                        </p:tgtEl>
                                        <p:attrNameLst>
                                          <p:attrName>ppt_y</p:attrName>
                                        </p:attrNameLst>
                                      </p:cBhvr>
                                      <p:tavLst>
                                        <p:tav tm="0">
                                          <p:val>
                                            <p:strVal val="#ppt_y"/>
                                          </p:val>
                                        </p:tav>
                                        <p:tav tm="100000">
                                          <p:val>
                                            <p:strVal val="#ppt_y"/>
                                          </p:val>
                                        </p:tav>
                                      </p:tavLst>
                                    </p:anim>
                                    <p:anim calcmode="lin" valueType="num">
                                      <p:cBhvr>
                                        <p:cTn id="1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4"/>
                                        </p:tgtEl>
                                      </p:cBhvr>
                                    </p:animEffect>
                                  </p:childTnLst>
                                </p:cTn>
                              </p:par>
                              <p:par>
                                <p:cTn id="17" presetID="22" presetClass="entr" presetSubtype="8"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ppt_w</p:attrName>
                                        </p:attrNameLst>
                                      </p:cBhvr>
                                      <p:tavLst>
                                        <p:tav tm="0">
                                          <p:val>
                                            <p:fltVal val="0"/>
                                          </p:val>
                                        </p:tav>
                                        <p:tav tm="100000">
                                          <p:val>
                                            <p:strVal val="#ppt_w"/>
                                          </p:val>
                                        </p:tav>
                                      </p:tavLst>
                                    </p:anim>
                                    <p:anim calcmode="lin" valueType="num">
                                      <p:cBhvr>
                                        <p:cTn id="39" dur="500" fill="hold"/>
                                        <p:tgtEl>
                                          <p:spTgt spid="41"/>
                                        </p:tgtEl>
                                        <p:attrNameLst>
                                          <p:attrName>ppt_h</p:attrName>
                                        </p:attrNameLst>
                                      </p:cBhvr>
                                      <p:tavLst>
                                        <p:tav tm="0">
                                          <p:val>
                                            <p:fltVal val="0"/>
                                          </p:val>
                                        </p:tav>
                                        <p:tav tm="100000">
                                          <p:val>
                                            <p:strVal val="#ppt_h"/>
                                          </p:val>
                                        </p:tav>
                                      </p:tavLst>
                                    </p:anim>
                                  </p:childTnLst>
                                </p:cTn>
                              </p:par>
                              <p:par>
                                <p:cTn id="40" presetID="22" presetClass="entr" presetSubtype="4" fill="hold" grpId="0" nodeType="withEffect">
                                  <p:stCondLst>
                                    <p:cond delay="250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par>
                                <p:cTn id="43" presetID="22" presetClass="entr" presetSubtype="4" fill="hold" grpId="1" nodeType="withEffect">
                                  <p:stCondLst>
                                    <p:cond delay="275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8" fill="hold" nodeType="withEffect">
                                  <p:stCondLst>
                                    <p:cond delay="30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22" presetClass="entr" presetSubtype="2" fill="hold" nodeType="withEffect">
                                  <p:stCondLst>
                                    <p:cond delay="3000"/>
                                  </p:stCondLst>
                                  <p:childTnLst>
                                    <p:set>
                                      <p:cBhvr>
                                        <p:cTn id="50" dur="1" fill="hold">
                                          <p:stCondLst>
                                            <p:cond delay="0"/>
                                          </p:stCondLst>
                                        </p:cTn>
                                        <p:tgtEl>
                                          <p:spTgt spid="4"/>
                                        </p:tgtEl>
                                        <p:attrNameLst>
                                          <p:attrName>style.visibility</p:attrName>
                                        </p:attrNameLst>
                                      </p:cBhvr>
                                      <p:to>
                                        <p:strVal val="visible"/>
                                      </p:to>
                                    </p:set>
                                    <p:animEffect transition="in" filter="wipe(right)">
                                      <p:cBhvr>
                                        <p:cTn id="51" dur="500"/>
                                        <p:tgtEl>
                                          <p:spTgt spid="4"/>
                                        </p:tgtEl>
                                      </p:cBhvr>
                                    </p:animEffect>
                                  </p:childTnLst>
                                </p:cTn>
                              </p:par>
                              <p:par>
                                <p:cTn id="52" presetID="42" presetClass="entr" presetSubtype="0" fill="hold" grpId="0" nodeType="withEffect">
                                  <p:stCondLst>
                                    <p:cond delay="325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1000"/>
                                        <p:tgtEl>
                                          <p:spTgt spid="98"/>
                                        </p:tgtEl>
                                      </p:cBhvr>
                                    </p:animEffect>
                                    <p:anim calcmode="lin" valueType="num">
                                      <p:cBhvr>
                                        <p:cTn id="55" dur="1000" fill="hold"/>
                                        <p:tgtEl>
                                          <p:spTgt spid="98"/>
                                        </p:tgtEl>
                                        <p:attrNameLst>
                                          <p:attrName>ppt_x</p:attrName>
                                        </p:attrNameLst>
                                      </p:cBhvr>
                                      <p:tavLst>
                                        <p:tav tm="0">
                                          <p:val>
                                            <p:strVal val="#ppt_x"/>
                                          </p:val>
                                        </p:tav>
                                        <p:tav tm="100000">
                                          <p:val>
                                            <p:strVal val="#ppt_x"/>
                                          </p:val>
                                        </p:tav>
                                      </p:tavLst>
                                    </p:anim>
                                    <p:anim calcmode="lin" valueType="num">
                                      <p:cBhvr>
                                        <p:cTn id="56" dur="1000" fill="hold"/>
                                        <p:tgtEl>
                                          <p:spTgt spid="9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25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1000"/>
                                        <p:tgtEl>
                                          <p:spTgt spid="101"/>
                                        </p:tgtEl>
                                      </p:cBhvr>
                                    </p:animEffect>
                                    <p:anim calcmode="lin" valueType="num">
                                      <p:cBhvr>
                                        <p:cTn id="60" dur="1000" fill="hold"/>
                                        <p:tgtEl>
                                          <p:spTgt spid="101"/>
                                        </p:tgtEl>
                                        <p:attrNameLst>
                                          <p:attrName>ppt_x</p:attrName>
                                        </p:attrNameLst>
                                      </p:cBhvr>
                                      <p:tavLst>
                                        <p:tav tm="0">
                                          <p:val>
                                            <p:strVal val="#ppt_x"/>
                                          </p:val>
                                        </p:tav>
                                        <p:tav tm="100000">
                                          <p:val>
                                            <p:strVal val="#ppt_x"/>
                                          </p:val>
                                        </p:tav>
                                      </p:tavLst>
                                    </p:anim>
                                    <p:anim calcmode="lin" valueType="num">
                                      <p:cBhvr>
                                        <p:cTn id="61" dur="1000" fill="hold"/>
                                        <p:tgtEl>
                                          <p:spTgt spid="101"/>
                                        </p:tgtEl>
                                        <p:attrNameLst>
                                          <p:attrName>ppt_y</p:attrName>
                                        </p:attrNameLst>
                                      </p:cBhvr>
                                      <p:tavLst>
                                        <p:tav tm="0">
                                          <p:val>
                                            <p:strVal val="#ppt_y+.1"/>
                                          </p:val>
                                        </p:tav>
                                        <p:tav tm="100000">
                                          <p:val>
                                            <p:strVal val="#ppt_y"/>
                                          </p:val>
                                        </p:tav>
                                      </p:tavLst>
                                    </p:anim>
                                  </p:childTnLst>
                                </p:cTn>
                              </p:par>
                              <p:par>
                                <p:cTn id="62" presetID="22" presetClass="entr" presetSubtype="8" fill="hold" nodeType="withEffect">
                                  <p:stCondLst>
                                    <p:cond delay="375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par>
                                <p:cTn id="65" presetID="22" presetClass="entr" presetSubtype="2" fill="hold" nodeType="withEffect">
                                  <p:stCondLst>
                                    <p:cond delay="3750"/>
                                  </p:stCondLst>
                                  <p:childTnLst>
                                    <p:set>
                                      <p:cBhvr>
                                        <p:cTn id="66" dur="1" fill="hold">
                                          <p:stCondLst>
                                            <p:cond delay="0"/>
                                          </p:stCondLst>
                                        </p:cTn>
                                        <p:tgtEl>
                                          <p:spTgt spid="6"/>
                                        </p:tgtEl>
                                        <p:attrNameLst>
                                          <p:attrName>style.visibility</p:attrName>
                                        </p:attrNameLst>
                                      </p:cBhvr>
                                      <p:to>
                                        <p:strVal val="visible"/>
                                      </p:to>
                                    </p:set>
                                    <p:animEffect transition="in" filter="wipe(right)">
                                      <p:cBhvr>
                                        <p:cTn id="67" dur="500"/>
                                        <p:tgtEl>
                                          <p:spTgt spid="6"/>
                                        </p:tgtEl>
                                      </p:cBhvr>
                                    </p:animEffect>
                                  </p:childTnLst>
                                </p:cTn>
                              </p:par>
                              <p:par>
                                <p:cTn id="68" presetID="42" presetClass="entr" presetSubtype="0" fill="hold" grpId="0" nodeType="withEffect">
                                  <p:stCondLst>
                                    <p:cond delay="400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1000"/>
                                        <p:tgtEl>
                                          <p:spTgt spid="96"/>
                                        </p:tgtEl>
                                      </p:cBhvr>
                                    </p:animEffect>
                                    <p:anim calcmode="lin" valueType="num">
                                      <p:cBhvr>
                                        <p:cTn id="71" dur="1000" fill="hold"/>
                                        <p:tgtEl>
                                          <p:spTgt spid="96"/>
                                        </p:tgtEl>
                                        <p:attrNameLst>
                                          <p:attrName>ppt_x</p:attrName>
                                        </p:attrNameLst>
                                      </p:cBhvr>
                                      <p:tavLst>
                                        <p:tav tm="0">
                                          <p:val>
                                            <p:strVal val="#ppt_x"/>
                                          </p:val>
                                        </p:tav>
                                        <p:tav tm="100000">
                                          <p:val>
                                            <p:strVal val="#ppt_x"/>
                                          </p:val>
                                        </p:tav>
                                      </p:tavLst>
                                    </p:anim>
                                    <p:anim calcmode="lin" valueType="num">
                                      <p:cBhvr>
                                        <p:cTn id="72" dur="1000" fill="hold"/>
                                        <p:tgtEl>
                                          <p:spTgt spid="9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400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1000"/>
                                        <p:tgtEl>
                                          <p:spTgt spid="103"/>
                                        </p:tgtEl>
                                      </p:cBhvr>
                                    </p:animEffect>
                                    <p:anim calcmode="lin" valueType="num">
                                      <p:cBhvr>
                                        <p:cTn id="76" dur="1000" fill="hold"/>
                                        <p:tgtEl>
                                          <p:spTgt spid="103"/>
                                        </p:tgtEl>
                                        <p:attrNameLst>
                                          <p:attrName>ppt_x</p:attrName>
                                        </p:attrNameLst>
                                      </p:cBhvr>
                                      <p:tavLst>
                                        <p:tav tm="0">
                                          <p:val>
                                            <p:strVal val="#ppt_x"/>
                                          </p:val>
                                        </p:tav>
                                        <p:tav tm="100000">
                                          <p:val>
                                            <p:strVal val="#ppt_x"/>
                                          </p:val>
                                        </p:tav>
                                      </p:tavLst>
                                    </p:anim>
                                    <p:anim calcmode="lin" valueType="num">
                                      <p:cBhvr>
                                        <p:cTn id="77" dur="1000" fill="hold"/>
                                        <p:tgtEl>
                                          <p:spTgt spid="103"/>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4500"/>
                                  </p:stCondLst>
                                  <p:childTnLst>
                                    <p:set>
                                      <p:cBhvr>
                                        <p:cTn id="79" dur="1" fill="hold">
                                          <p:stCondLst>
                                            <p:cond delay="0"/>
                                          </p:stCondLst>
                                        </p:cTn>
                                        <p:tgtEl>
                                          <p:spTgt spid="7"/>
                                        </p:tgtEl>
                                        <p:attrNameLst>
                                          <p:attrName>style.visibility</p:attrName>
                                        </p:attrNameLst>
                                      </p:cBhvr>
                                      <p:to>
                                        <p:strVal val="visible"/>
                                      </p:to>
                                    </p:set>
                                    <p:animEffect transition="in" filter="wipe(left)">
                                      <p:cBhvr>
                                        <p:cTn id="80" dur="500"/>
                                        <p:tgtEl>
                                          <p:spTgt spid="7"/>
                                        </p:tgtEl>
                                      </p:cBhvr>
                                    </p:animEffect>
                                  </p:childTnLst>
                                </p:cTn>
                              </p:par>
                              <p:par>
                                <p:cTn id="81" presetID="22" presetClass="entr" presetSubtype="2" fill="hold" nodeType="withEffect">
                                  <p:stCondLst>
                                    <p:cond delay="4500"/>
                                  </p:stCondLst>
                                  <p:childTnLst>
                                    <p:set>
                                      <p:cBhvr>
                                        <p:cTn id="82" dur="1" fill="hold">
                                          <p:stCondLst>
                                            <p:cond delay="0"/>
                                          </p:stCondLst>
                                        </p:cTn>
                                        <p:tgtEl>
                                          <p:spTgt spid="8"/>
                                        </p:tgtEl>
                                        <p:attrNameLst>
                                          <p:attrName>style.visibility</p:attrName>
                                        </p:attrNameLst>
                                      </p:cBhvr>
                                      <p:to>
                                        <p:strVal val="visible"/>
                                      </p:to>
                                    </p:set>
                                    <p:animEffect transition="in" filter="wipe(right)">
                                      <p:cBhvr>
                                        <p:cTn id="83" dur="500"/>
                                        <p:tgtEl>
                                          <p:spTgt spid="8"/>
                                        </p:tgtEl>
                                      </p:cBhvr>
                                    </p:animEffect>
                                  </p:childTnLst>
                                </p:cTn>
                              </p:par>
                              <p:par>
                                <p:cTn id="84" presetID="42" presetClass="entr" presetSubtype="0" fill="hold" grpId="0" nodeType="withEffect">
                                  <p:stCondLst>
                                    <p:cond delay="475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1000"/>
                                        <p:tgtEl>
                                          <p:spTgt spid="94"/>
                                        </p:tgtEl>
                                      </p:cBhvr>
                                    </p:animEffect>
                                    <p:anim calcmode="lin" valueType="num">
                                      <p:cBhvr>
                                        <p:cTn id="87" dur="1000" fill="hold"/>
                                        <p:tgtEl>
                                          <p:spTgt spid="94"/>
                                        </p:tgtEl>
                                        <p:attrNameLst>
                                          <p:attrName>ppt_x</p:attrName>
                                        </p:attrNameLst>
                                      </p:cBhvr>
                                      <p:tavLst>
                                        <p:tav tm="0">
                                          <p:val>
                                            <p:strVal val="#ppt_x"/>
                                          </p:val>
                                        </p:tav>
                                        <p:tav tm="100000">
                                          <p:val>
                                            <p:strVal val="#ppt_x"/>
                                          </p:val>
                                        </p:tav>
                                      </p:tavLst>
                                    </p:anim>
                                    <p:anim calcmode="lin" valueType="num">
                                      <p:cBhvr>
                                        <p:cTn id="88" dur="1000" fill="hold"/>
                                        <p:tgtEl>
                                          <p:spTgt spid="9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475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1000"/>
                                        <p:tgtEl>
                                          <p:spTgt spid="105"/>
                                        </p:tgtEl>
                                      </p:cBhvr>
                                    </p:animEffect>
                                    <p:anim calcmode="lin" valueType="num">
                                      <p:cBhvr>
                                        <p:cTn id="92" dur="1000" fill="hold"/>
                                        <p:tgtEl>
                                          <p:spTgt spid="105"/>
                                        </p:tgtEl>
                                        <p:attrNameLst>
                                          <p:attrName>ppt_x</p:attrName>
                                        </p:attrNameLst>
                                      </p:cBhvr>
                                      <p:tavLst>
                                        <p:tav tm="0">
                                          <p:val>
                                            <p:strVal val="#ppt_x"/>
                                          </p:val>
                                        </p:tav>
                                        <p:tav tm="100000">
                                          <p:val>
                                            <p:strVal val="#ppt_x"/>
                                          </p:val>
                                        </p:tav>
                                      </p:tavLst>
                                    </p:anim>
                                    <p:anim calcmode="lin" valueType="num">
                                      <p:cBhvr>
                                        <p:cTn id="93" dur="1000" fill="hold"/>
                                        <p:tgtEl>
                                          <p:spTgt spid="105"/>
                                        </p:tgtEl>
                                        <p:attrNameLst>
                                          <p:attrName>ppt_y</p:attrName>
                                        </p:attrNameLst>
                                      </p:cBhvr>
                                      <p:tavLst>
                                        <p:tav tm="0">
                                          <p:val>
                                            <p:strVal val="#ppt_y+.1"/>
                                          </p:val>
                                        </p:tav>
                                        <p:tav tm="100000">
                                          <p:val>
                                            <p:strVal val="#ppt_y"/>
                                          </p:val>
                                        </p:tav>
                                      </p:tavLst>
                                    </p:anim>
                                  </p:childTnLst>
                                </p:cTn>
                              </p:par>
                              <p:par>
                                <p:cTn id="94" presetID="22" presetClass="entr" presetSubtype="8" fill="hold" nodeType="withEffect">
                                  <p:stCondLst>
                                    <p:cond delay="5250"/>
                                  </p:stCondLst>
                                  <p:childTnLst>
                                    <p:set>
                                      <p:cBhvr>
                                        <p:cTn id="95" dur="1" fill="hold">
                                          <p:stCondLst>
                                            <p:cond delay="0"/>
                                          </p:stCondLst>
                                        </p:cTn>
                                        <p:tgtEl>
                                          <p:spTgt spid="9"/>
                                        </p:tgtEl>
                                        <p:attrNameLst>
                                          <p:attrName>style.visibility</p:attrName>
                                        </p:attrNameLst>
                                      </p:cBhvr>
                                      <p:to>
                                        <p:strVal val="visible"/>
                                      </p:to>
                                    </p:set>
                                    <p:animEffect transition="in" filter="wipe(left)">
                                      <p:cBhvr>
                                        <p:cTn id="96" dur="500"/>
                                        <p:tgtEl>
                                          <p:spTgt spid="9"/>
                                        </p:tgtEl>
                                      </p:cBhvr>
                                    </p:animEffect>
                                  </p:childTnLst>
                                </p:cTn>
                              </p:par>
                              <p:par>
                                <p:cTn id="97" presetID="22" presetClass="entr" presetSubtype="2" fill="hold" nodeType="withEffect">
                                  <p:stCondLst>
                                    <p:cond delay="5250"/>
                                  </p:stCondLst>
                                  <p:childTnLst>
                                    <p:set>
                                      <p:cBhvr>
                                        <p:cTn id="98" dur="1" fill="hold">
                                          <p:stCondLst>
                                            <p:cond delay="0"/>
                                          </p:stCondLst>
                                        </p:cTn>
                                        <p:tgtEl>
                                          <p:spTgt spid="10"/>
                                        </p:tgtEl>
                                        <p:attrNameLst>
                                          <p:attrName>style.visibility</p:attrName>
                                        </p:attrNameLst>
                                      </p:cBhvr>
                                      <p:to>
                                        <p:strVal val="visible"/>
                                      </p:to>
                                    </p:set>
                                    <p:animEffect transition="in" filter="wipe(right)">
                                      <p:cBhvr>
                                        <p:cTn id="99" dur="500"/>
                                        <p:tgtEl>
                                          <p:spTgt spid="10"/>
                                        </p:tgtEl>
                                      </p:cBhvr>
                                    </p:animEffect>
                                  </p:childTnLst>
                                </p:cTn>
                              </p:par>
                              <p:par>
                                <p:cTn id="100" presetID="42" presetClass="entr" presetSubtype="0" fill="hold" grpId="0" nodeType="withEffect">
                                  <p:stCondLst>
                                    <p:cond delay="550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1000"/>
                                        <p:tgtEl>
                                          <p:spTgt spid="77"/>
                                        </p:tgtEl>
                                      </p:cBhvr>
                                    </p:animEffect>
                                    <p:anim calcmode="lin" valueType="num">
                                      <p:cBhvr>
                                        <p:cTn id="103" dur="1000" fill="hold"/>
                                        <p:tgtEl>
                                          <p:spTgt spid="77"/>
                                        </p:tgtEl>
                                        <p:attrNameLst>
                                          <p:attrName>ppt_x</p:attrName>
                                        </p:attrNameLst>
                                      </p:cBhvr>
                                      <p:tavLst>
                                        <p:tav tm="0">
                                          <p:val>
                                            <p:strVal val="#ppt_x"/>
                                          </p:val>
                                        </p:tav>
                                        <p:tav tm="100000">
                                          <p:val>
                                            <p:strVal val="#ppt_x"/>
                                          </p:val>
                                        </p:tav>
                                      </p:tavLst>
                                    </p:anim>
                                    <p:anim calcmode="lin" valueType="num">
                                      <p:cBhvr>
                                        <p:cTn id="104" dur="1000" fill="hold"/>
                                        <p:tgtEl>
                                          <p:spTgt spid="7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55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1000"/>
                                        <p:tgtEl>
                                          <p:spTgt spid="107"/>
                                        </p:tgtEl>
                                      </p:cBhvr>
                                    </p:animEffect>
                                    <p:anim calcmode="lin" valueType="num">
                                      <p:cBhvr>
                                        <p:cTn id="108" dur="1000" fill="hold"/>
                                        <p:tgtEl>
                                          <p:spTgt spid="107"/>
                                        </p:tgtEl>
                                        <p:attrNameLst>
                                          <p:attrName>ppt_x</p:attrName>
                                        </p:attrNameLst>
                                      </p:cBhvr>
                                      <p:tavLst>
                                        <p:tav tm="0">
                                          <p:val>
                                            <p:strVal val="#ppt_x"/>
                                          </p:val>
                                        </p:tav>
                                        <p:tav tm="100000">
                                          <p:val>
                                            <p:strVal val="#ppt_x"/>
                                          </p:val>
                                        </p:tav>
                                      </p:tavLst>
                                    </p:anim>
                                    <p:anim calcmode="lin" valueType="num">
                                      <p:cBhvr>
                                        <p:cTn id="10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39" grpId="0" animBg="1"/>
      <p:bldP spid="40" grpId="0" animBg="1"/>
      <p:bldP spid="41" grpId="0" animBg="1"/>
      <p:bldP spid="42" grpId="0" animBg="1"/>
      <p:bldP spid="42" grpId="1" animBg="1"/>
      <p:bldP spid="77" grpId="0"/>
      <p:bldP spid="94" grpId="0"/>
      <p:bldP spid="96" grpId="0"/>
      <p:bldP spid="98" grpId="0"/>
      <p:bldP spid="101" grpId="0"/>
      <p:bldP spid="103" grpId="0"/>
      <p:bldP spid="105" grpId="0"/>
      <p:bldP spid="107" grpId="0"/>
    </p:bld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7" name="五边形 11"/>
          <p:cNvSpPr/>
          <p:nvPr/>
        </p:nvSpPr>
        <p:spPr>
          <a:xfrm>
            <a:off x="3683392" y="1755848"/>
            <a:ext cx="5023687" cy="396802"/>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38" name="文本框 2"/>
          <p:cNvSpPr txBox="1"/>
          <p:nvPr/>
        </p:nvSpPr>
        <p:spPr>
          <a:xfrm>
            <a:off x="1219763" y="105518"/>
            <a:ext cx="3608912"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研究理论与文献综述</a:t>
            </a:r>
          </a:p>
        </p:txBody>
      </p:sp>
      <p:cxnSp>
        <p:nvCxnSpPr>
          <p:cNvPr id="39" name="直接连接符 38"/>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41" name="椭圆 40"/>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五边形 11"/>
          <p:cNvSpPr/>
          <p:nvPr/>
        </p:nvSpPr>
        <p:spPr>
          <a:xfrm>
            <a:off x="3683392" y="2241623"/>
            <a:ext cx="5023687" cy="396802"/>
          </a:xfrm>
          <a:prstGeom prst="homePlate">
            <a:avLst/>
          </a:prstGeom>
          <a:solidFill>
            <a:srgbClr val="FF0000"/>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50" name="五边形 11"/>
          <p:cNvSpPr/>
          <p:nvPr/>
        </p:nvSpPr>
        <p:spPr>
          <a:xfrm>
            <a:off x="3683392" y="2676525"/>
            <a:ext cx="5023687" cy="396802"/>
          </a:xfrm>
          <a:prstGeom prst="homePlate">
            <a:avLst/>
          </a:prstGeom>
          <a:solidFill>
            <a:srgbClr val="56B197"/>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sp>
        <p:nvSpPr>
          <p:cNvPr id="51" name="五边形 11"/>
          <p:cNvSpPr/>
          <p:nvPr/>
        </p:nvSpPr>
        <p:spPr>
          <a:xfrm>
            <a:off x="3683392" y="3136754"/>
            <a:ext cx="5023687" cy="396802"/>
          </a:xfrm>
          <a:prstGeom prst="homePlate">
            <a:avLst/>
          </a:prstGeom>
          <a:solidFill>
            <a:srgbClr val="22354B"/>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rtlCol="0" anchor="ctr"/>
          <a:lstStyle/>
          <a:p>
            <a:pPr algn="ctr"/>
            <a:endParaRPr lang="zh-CN" altLang="en-US" sz="1605"/>
          </a:p>
        </p:txBody>
      </p:sp>
      <p:pic>
        <p:nvPicPr>
          <p:cNvPr id="46" name="图片 45"/>
          <p:cNvPicPr>
            <a:picLocks noChangeAspect="1"/>
          </p:cNvPicPr>
          <p:nvPr/>
        </p:nvPicPr>
        <p:blipFill>
          <a:blip r:embed="rId4">
            <a:extLst>
              <a:ext uri="{28A0092B-C50C-407E-A947-70E740481C1C}">
                <a14:useLocalDpi xmlns:a14="http://schemas.microsoft.com/office/drawing/2010/main" val="0"/>
              </a:ext>
            </a:extLst>
          </a:blip>
          <a:srcRect l="18508" t="17457" r="19557" b="14309"/>
          <a:stretch>
            <a:fillRect/>
          </a:stretch>
        </p:blipFill>
        <p:spPr>
          <a:xfrm>
            <a:off x="393620" y="1067895"/>
            <a:ext cx="3451234" cy="3802206"/>
          </a:xfrm>
          <a:prstGeom prst="rect">
            <a:avLst/>
          </a:prstGeom>
        </p:spPr>
      </p:pic>
      <p:sp>
        <p:nvSpPr>
          <p:cNvPr id="52" name="文本框 51"/>
          <p:cNvSpPr txBox="1"/>
          <p:nvPr/>
        </p:nvSpPr>
        <p:spPr>
          <a:xfrm>
            <a:off x="3700324" y="175584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3" name="文本框 52"/>
          <p:cNvSpPr txBox="1"/>
          <p:nvPr/>
        </p:nvSpPr>
        <p:spPr>
          <a:xfrm>
            <a:off x="3700324" y="224842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4" name="文本框 53"/>
          <p:cNvSpPr txBox="1"/>
          <p:nvPr/>
        </p:nvSpPr>
        <p:spPr>
          <a:xfrm>
            <a:off x="3700324" y="2653628"/>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5" name="文本框 54"/>
          <p:cNvSpPr txBox="1"/>
          <p:nvPr/>
        </p:nvSpPr>
        <p:spPr>
          <a:xfrm>
            <a:off x="3700324" y="3097803"/>
            <a:ext cx="4845293" cy="369332"/>
          </a:xfrm>
          <a:prstGeom prst="rect">
            <a:avLst/>
          </a:prstGeom>
          <a:noFill/>
        </p:spPr>
        <p:txBody>
          <a:bodyPr wrap="square" rtlCol="0">
            <a:spAutoFit/>
          </a:bodyP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6" name="文本框 55"/>
          <p:cNvSpPr txBox="1"/>
          <p:nvPr/>
        </p:nvSpPr>
        <p:spPr>
          <a:xfrm>
            <a:off x="3683392" y="3740163"/>
            <a:ext cx="4862225" cy="923330"/>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a:p>
            <a:pPr>
              <a:lnSpc>
                <a:spcPct val="150000"/>
              </a:lnSpc>
            </a:pP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文本框 2"/>
          <p:cNvSpPr txBox="1"/>
          <p:nvPr/>
        </p:nvSpPr>
        <p:spPr>
          <a:xfrm>
            <a:off x="3573637" y="1175614"/>
            <a:ext cx="1255038" cy="400110"/>
          </a:xfrm>
          <a:prstGeom prst="rect">
            <a:avLst/>
          </a:prstGeom>
          <a:noFill/>
        </p:spPr>
        <p:txBody>
          <a:bodyPr wrap="square" rtlCol="0">
            <a:spAutoFit/>
          </a:bodyPr>
          <a:lstStyle/>
          <a:p>
            <a:pPr algn="ctr"/>
            <a:r>
              <a:rPr lang="zh-CN" altLang="en-US" sz="2000" b="1">
                <a:solidFill>
                  <a:srgbClr val="0070C0"/>
                </a:solidFill>
                <a:latin typeface="微软雅黑" panose="020b0503020204020204" pitchFamily="34" charset="-122"/>
                <a:ea typeface="微软雅黑" panose="020b0503020204020204" pitchFamily="34" charset="-122"/>
              </a:rPr>
              <a:t>添加标题</a:t>
            </a:r>
          </a:p>
        </p:txBody>
      </p:sp>
    </p:spTree>
  </p:cSld>
  <p:clrMapOvr>
    <a:masterClrMapping/>
  </p:clrMapOvr>
  <mc:AlternateContent xmlns:mc="http://schemas.openxmlformats.org/markup-compatibility/2006">
    <mc:Choice xmlns:p14="http://schemas.microsoft.com/office/powerpoint/2010/main" Requires="p14">
      <p:transition spd="slow" advClick="0" p14:dur="1600">
        <p14:prism isInverted="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8"/>
                                        </p:tgtEl>
                                        <p:attrNameLst>
                                          <p:attrName>ppt_y</p:attrName>
                                        </p:attrNameLst>
                                      </p:cBhvr>
                                      <p:tavLst>
                                        <p:tav tm="0">
                                          <p:val>
                                            <p:strVal val="#ppt_y"/>
                                          </p:val>
                                        </p:tav>
                                        <p:tav tm="100000">
                                          <p:val>
                                            <p:strVal val="#ppt_y"/>
                                          </p:val>
                                        </p:tav>
                                      </p:tavLst>
                                    </p:anim>
                                    <p:anim calcmode="lin" valueType="num">
                                      <p:cBhvr>
                                        <p:cTn id="1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8"/>
                                        </p:tgtEl>
                                      </p:cBhvr>
                                    </p:animEffect>
                                  </p:childTnLst>
                                </p:cTn>
                              </p:par>
                              <p:par>
                                <p:cTn id="17" presetID="22" presetClass="entr" presetSubtype="8" fill="hold" nodeType="withEffect">
                                  <p:stCondLst>
                                    <p:cond delay="100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childTnLst>
                                </p:cTn>
                              </p:par>
                              <p:par>
                                <p:cTn id="40" presetID="22" presetClass="entr" presetSubtype="4" fill="hold" nodeType="withEffect">
                                  <p:stCondLst>
                                    <p:cond delay="250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41" presetClass="entr" presetSubtype="0" fill="hold" grpId="0" nodeType="withEffect">
                                  <p:stCondLst>
                                    <p:cond delay="2750"/>
                                  </p:stCondLst>
                                  <p:iterate type="wd">
                                    <p:tmPct val="10000"/>
                                  </p:iterate>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57"/>
                                        </p:tgtEl>
                                        <p:attrNameLst>
                                          <p:attrName>ppt_y</p:attrName>
                                        </p:attrNameLst>
                                      </p:cBhvr>
                                      <p:tavLst>
                                        <p:tav tm="0">
                                          <p:val>
                                            <p:strVal val="#ppt_y"/>
                                          </p:val>
                                        </p:tav>
                                        <p:tav tm="100000">
                                          <p:val>
                                            <p:strVal val="#ppt_y"/>
                                          </p:val>
                                        </p:tav>
                                      </p:tavLst>
                                    </p:anim>
                                    <p:anim calcmode="lin" valueType="num">
                                      <p:cBhvr>
                                        <p:cTn id="47"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57"/>
                                        </p:tgtEl>
                                      </p:cBhvr>
                                    </p:animEffect>
                                  </p:childTnLst>
                                </p:cTn>
                              </p:par>
                              <p:par>
                                <p:cTn id="50" presetID="22" presetClass="entr" presetSubtype="8" fill="hold" grpId="0" nodeType="withEffect">
                                  <p:stCondLst>
                                    <p:cond delay="300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22" presetClass="entr" presetSubtype="8" fill="hold" grpId="0" nodeType="withEffect">
                                  <p:stCondLst>
                                    <p:cond delay="325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500"/>
                                        <p:tgtEl>
                                          <p:spTgt spid="49"/>
                                        </p:tgtEl>
                                      </p:cBhvr>
                                    </p:animEffect>
                                  </p:childTnLst>
                                </p:cTn>
                              </p:par>
                              <p:par>
                                <p:cTn id="59" presetID="10" presetClass="entr" presetSubtype="0" fill="hold" grpId="0" nodeType="withEffect">
                                  <p:stCondLst>
                                    <p:cond delay="32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22" presetClass="entr" presetSubtype="8" fill="hold" grpId="0" nodeType="withEffect">
                                  <p:stCondLst>
                                    <p:cond delay="350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10" presetClass="entr" presetSubtype="0" fill="hold" grpId="0" nodeType="withEffect">
                                  <p:stCondLst>
                                    <p:cond delay="350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22" presetClass="entr" presetSubtype="8" fill="hold" grpId="0" nodeType="withEffect">
                                  <p:stCondLst>
                                    <p:cond delay="375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par>
                                <p:cTn id="71" presetID="10" presetClass="entr" presetSubtype="0" fill="hold" grpId="0" nodeType="withEffect">
                                  <p:stCondLst>
                                    <p:cond delay="375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42" presetClass="entr" presetSubtype="0" fill="hold" grpId="0" nodeType="withEffect">
                                  <p:stCondLst>
                                    <p:cond delay="40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anim calcmode="lin" valueType="num">
                                      <p:cBhvr>
                                        <p:cTn id="77" dur="1000" fill="hold"/>
                                        <p:tgtEl>
                                          <p:spTgt spid="56"/>
                                        </p:tgtEl>
                                        <p:attrNameLst>
                                          <p:attrName>ppt_x</p:attrName>
                                        </p:attrNameLst>
                                      </p:cBhvr>
                                      <p:tavLst>
                                        <p:tav tm="0">
                                          <p:val>
                                            <p:strVal val="#ppt_x"/>
                                          </p:val>
                                        </p:tav>
                                        <p:tav tm="100000">
                                          <p:val>
                                            <p:strVal val="#ppt_x"/>
                                          </p:val>
                                        </p:tav>
                                      </p:tavLst>
                                    </p:anim>
                                    <p:anim calcmode="lin" valueType="num">
                                      <p:cBhvr>
                                        <p:cTn id="7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8" grpId="0"/>
      <p:bldP spid="41" grpId="0" animBg="1"/>
      <p:bldP spid="42" grpId="0" animBg="1"/>
      <p:bldP spid="43" grpId="0" animBg="1"/>
      <p:bldP spid="44" grpId="0" animBg="1"/>
      <p:bldP spid="45" grpId="0" animBg="1"/>
      <p:bldP spid="49" grpId="0" animBg="1"/>
      <p:bldP spid="50" grpId="0" animBg="1"/>
      <p:bldP spid="51" grpId="0" animBg="1"/>
      <p:bldP spid="52" grpId="0"/>
      <p:bldP spid="53" grpId="0"/>
      <p:bldP spid="54" grpId="0"/>
      <p:bldP spid="55" grpId="0"/>
      <p:bldP spid="56" grpId="0"/>
      <p:bldP spid="57" grpId="0"/>
    </p:bldLs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文本框 2"/>
          <p:cNvSpPr txBox="1"/>
          <p:nvPr/>
        </p:nvSpPr>
        <p:spPr>
          <a:xfrm>
            <a:off x="1219763" y="105518"/>
            <a:ext cx="2004700" cy="523220"/>
          </a:xfrm>
          <a:prstGeom prst="rect">
            <a:avLst/>
          </a:prstGeom>
          <a:noFill/>
        </p:spPr>
        <p:txBody>
          <a:bodyPr wrap="square" rtlCol="0">
            <a:spAutoFit/>
          </a:bodyPr>
          <a:lstStyle/>
          <a:p>
            <a:pPr algn="ctr"/>
            <a:r>
              <a:rPr lang="zh-CN" altLang="en-US" sz="2800" b="1">
                <a:solidFill>
                  <a:srgbClr val="0070C0"/>
                </a:solidFill>
                <a:latin typeface="微软雅黑" panose="020b0503020204020204" pitchFamily="34" charset="-122"/>
                <a:ea typeface="微软雅黑" panose="020b0503020204020204" pitchFamily="34" charset="-122"/>
              </a:rPr>
              <a:t>主要创新</a:t>
            </a:r>
          </a:p>
        </p:txBody>
      </p:sp>
      <p:cxnSp>
        <p:nvCxnSpPr>
          <p:cNvPr id="3" name="直接连接符 2"/>
          <p:cNvCxnSpPr/>
          <p:nvPr/>
        </p:nvCxnSpPr>
        <p:spPr>
          <a:xfrm>
            <a:off x="0" y="687715"/>
            <a:ext cx="9144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0" y="104414"/>
            <a:ext cx="826142" cy="583301"/>
          </a:xfrm>
          <a:prstGeom prst="rect">
            <a:avLst/>
          </a:prstGeom>
        </p:spPr>
      </p:pic>
      <p:sp>
        <p:nvSpPr>
          <p:cNvPr id="5" name="椭圆 4"/>
          <p:cNvSpPr/>
          <p:nvPr/>
        </p:nvSpPr>
        <p:spPr>
          <a:xfrm>
            <a:off x="7450353" y="286397"/>
            <a:ext cx="161462" cy="16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4169" y="286397"/>
            <a:ext cx="161462" cy="1614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7985" y="286397"/>
            <a:ext cx="161462" cy="1614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1801" y="286397"/>
            <a:ext cx="161462" cy="161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45617" y="286397"/>
            <a:ext cx="161462" cy="161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91" y="939897"/>
            <a:ext cx="2744906" cy="4105728"/>
          </a:xfrm>
          <a:prstGeom prst="rect">
            <a:avLst/>
          </a:prstGeom>
        </p:spPr>
      </p:pic>
      <p:grpSp>
        <p:nvGrpSpPr>
          <p:cNvPr id="18" name="组合 17"/>
          <p:cNvGrpSpPr/>
          <p:nvPr/>
        </p:nvGrpSpPr>
        <p:grpSpPr>
          <a:xfrm>
            <a:off x="4125939" y="1358103"/>
            <a:ext cx="3904832" cy="889581"/>
            <a:chOff x="7554929" y="1284965"/>
            <a:chExt cx="4357066" cy="889581"/>
          </a:xfrm>
        </p:grpSpPr>
        <p:sp>
          <p:nvSpPr>
            <p:cNvPr id="19" name="文本框 18"/>
            <p:cNvSpPr txBox="1"/>
            <p:nvPr/>
          </p:nvSpPr>
          <p:spPr>
            <a:xfrm>
              <a:off x="7802870" y="1528215"/>
              <a:ext cx="4109125"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0"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21" name="组合 20"/>
          <p:cNvGrpSpPr/>
          <p:nvPr/>
        </p:nvGrpSpPr>
        <p:grpSpPr>
          <a:xfrm>
            <a:off x="4125939" y="2504732"/>
            <a:ext cx="3904832" cy="889581"/>
            <a:chOff x="7554929" y="1284965"/>
            <a:chExt cx="4357066" cy="889581"/>
          </a:xfrm>
        </p:grpSpPr>
        <p:sp>
          <p:nvSpPr>
            <p:cNvPr id="22" name="文本框 21"/>
            <p:cNvSpPr txBox="1"/>
            <p:nvPr/>
          </p:nvSpPr>
          <p:spPr>
            <a:xfrm>
              <a:off x="7802870" y="1528215"/>
              <a:ext cx="4109125"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3"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grpSp>
        <p:nvGrpSpPr>
          <p:cNvPr id="24" name="组合 23"/>
          <p:cNvGrpSpPr/>
          <p:nvPr/>
        </p:nvGrpSpPr>
        <p:grpSpPr>
          <a:xfrm>
            <a:off x="4125939" y="3622332"/>
            <a:ext cx="3904832" cy="889581"/>
            <a:chOff x="7554929" y="1284965"/>
            <a:chExt cx="4357066" cy="889581"/>
          </a:xfrm>
        </p:grpSpPr>
        <p:sp>
          <p:nvSpPr>
            <p:cNvPr id="25" name="文本框 24"/>
            <p:cNvSpPr txBox="1"/>
            <p:nvPr/>
          </p:nvSpPr>
          <p:spPr>
            <a:xfrm>
              <a:off x="7802870" y="1528215"/>
              <a:ext cx="4109125" cy="646331"/>
            </a:xfrm>
            <a:prstGeom prst="rect">
              <a:avLst/>
            </a:prstGeom>
            <a:noFill/>
          </p:spPr>
          <p:txBody>
            <a:bodyPr wrap="square" rtlCol="0">
              <a:spAutoFit/>
            </a:bodyPr>
            <a:lstStyle/>
            <a:p>
              <a:pPr>
                <a:lnSpc>
                  <a:spcPct val="150000"/>
                </a:lnSpc>
              </a:pPr>
              <a:r>
                <a:rPr lang="zh-CN" altLang="en-US" sz="12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6" name="文本框 2"/>
            <p:cNvSpPr txBox="1"/>
            <p:nvPr/>
          </p:nvSpPr>
          <p:spPr>
            <a:xfrm>
              <a:off x="7554929" y="1284965"/>
              <a:ext cx="1564979" cy="338554"/>
            </a:xfrm>
            <a:prstGeom prst="rect">
              <a:avLst/>
            </a:prstGeom>
            <a:noFill/>
          </p:spPr>
          <p:txBody>
            <a:bodyPr wrap="square" rtlCol="0">
              <a:spAutoFit/>
            </a:bodyPr>
            <a:lstStyle/>
            <a:p>
              <a:pPr algn="ctr"/>
              <a:r>
                <a:rPr lang="zh-CN" altLang="en-US" sz="1600" b="1">
                  <a:solidFill>
                    <a:srgbClr val="005DA2"/>
                  </a:solidFill>
                  <a:latin typeface="微软雅黑" panose="020b0503020204020204" pitchFamily="34" charset="-122"/>
                  <a:ea typeface="微软雅黑" panose="020b0503020204020204" pitchFamily="34" charset="-122"/>
                </a:rPr>
                <a:t>添加标题</a:t>
              </a:r>
            </a:p>
          </p:txBody>
        </p:sp>
      </p:grpSp>
      <p:cxnSp>
        <p:nvCxnSpPr>
          <p:cNvPr id="28" name="直接连接符 27"/>
          <p:cNvCxnSpPr/>
          <p:nvPr/>
        </p:nvCxnSpPr>
        <p:spPr>
          <a:xfrm>
            <a:off x="4435229" y="2380343"/>
            <a:ext cx="352116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435229" y="3481397"/>
            <a:ext cx="3521164"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Click="0" advTm="5000" p14:dur="1250">
        <p14:flip dir="r"/>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grpId="0" nodeType="withEffect">
                                  <p:stCondLst>
                                    <p:cond delay="1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7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26" presetClass="entr" presetSubtype="0" fill="hold" nodeType="withEffect">
                                  <p:stCondLst>
                                    <p:cond delay="250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80">
                                          <p:stCondLst>
                                            <p:cond delay="0"/>
                                          </p:stCondLst>
                                        </p:cTn>
                                        <p:tgtEl>
                                          <p:spTgt spid="17"/>
                                        </p:tgtEl>
                                      </p:cBhvr>
                                    </p:animEffect>
                                    <p:anim calcmode="lin" valueType="num">
                                      <p:cBhvr>
                                        <p:cTn id="43"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8" dur="26">
                                          <p:stCondLst>
                                            <p:cond delay="650"/>
                                          </p:stCondLst>
                                        </p:cTn>
                                        <p:tgtEl>
                                          <p:spTgt spid="17"/>
                                        </p:tgtEl>
                                      </p:cBhvr>
                                      <p:to x="100000" y="60000"/>
                                    </p:animScale>
                                    <p:animScale>
                                      <p:cBhvr>
                                        <p:cTn id="49" dur="166" decel="50000">
                                          <p:stCondLst>
                                            <p:cond delay="676"/>
                                          </p:stCondLst>
                                        </p:cTn>
                                        <p:tgtEl>
                                          <p:spTgt spid="17"/>
                                        </p:tgtEl>
                                      </p:cBhvr>
                                      <p:to x="100000" y="100000"/>
                                    </p:animScale>
                                    <p:animScale>
                                      <p:cBhvr>
                                        <p:cTn id="50" dur="26">
                                          <p:stCondLst>
                                            <p:cond delay="1312"/>
                                          </p:stCondLst>
                                        </p:cTn>
                                        <p:tgtEl>
                                          <p:spTgt spid="17"/>
                                        </p:tgtEl>
                                      </p:cBhvr>
                                      <p:to x="100000" y="80000"/>
                                    </p:animScale>
                                    <p:animScale>
                                      <p:cBhvr>
                                        <p:cTn id="51" dur="166" decel="50000">
                                          <p:stCondLst>
                                            <p:cond delay="1338"/>
                                          </p:stCondLst>
                                        </p:cTn>
                                        <p:tgtEl>
                                          <p:spTgt spid="17"/>
                                        </p:tgtEl>
                                      </p:cBhvr>
                                      <p:to x="100000" y="100000"/>
                                    </p:animScale>
                                    <p:animScale>
                                      <p:cBhvr>
                                        <p:cTn id="52" dur="26">
                                          <p:stCondLst>
                                            <p:cond delay="1642"/>
                                          </p:stCondLst>
                                        </p:cTn>
                                        <p:tgtEl>
                                          <p:spTgt spid="17"/>
                                        </p:tgtEl>
                                      </p:cBhvr>
                                      <p:to x="100000" y="90000"/>
                                    </p:animScale>
                                    <p:animScale>
                                      <p:cBhvr>
                                        <p:cTn id="53" dur="166" decel="50000">
                                          <p:stCondLst>
                                            <p:cond delay="1668"/>
                                          </p:stCondLst>
                                        </p:cTn>
                                        <p:tgtEl>
                                          <p:spTgt spid="17"/>
                                        </p:tgtEl>
                                      </p:cBhvr>
                                      <p:to x="100000" y="100000"/>
                                    </p:animScale>
                                    <p:animScale>
                                      <p:cBhvr>
                                        <p:cTn id="54" dur="26">
                                          <p:stCondLst>
                                            <p:cond delay="1808"/>
                                          </p:stCondLst>
                                        </p:cTn>
                                        <p:tgtEl>
                                          <p:spTgt spid="17"/>
                                        </p:tgtEl>
                                      </p:cBhvr>
                                      <p:to x="100000" y="95000"/>
                                    </p:animScale>
                                    <p:animScale>
                                      <p:cBhvr>
                                        <p:cTn id="55" dur="166" decel="50000">
                                          <p:stCondLst>
                                            <p:cond delay="1834"/>
                                          </p:stCondLst>
                                        </p:cTn>
                                        <p:tgtEl>
                                          <p:spTgt spid="17"/>
                                        </p:tgtEl>
                                      </p:cBhvr>
                                      <p:to x="100000" y="100000"/>
                                    </p:animScale>
                                  </p:childTnLst>
                                </p:cTn>
                              </p:par>
                              <p:par>
                                <p:cTn id="56" presetID="42" presetClass="entr" presetSubtype="0" fill="hold" nodeType="withEffect">
                                  <p:stCondLst>
                                    <p:cond delay="375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450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42" presetClass="entr" presetSubtype="0" fill="hold" nodeType="withEffect">
                                  <p:stCondLst>
                                    <p:cond delay="475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par>
                                <p:cTn id="69" presetID="22" presetClass="entr" presetSubtype="8" fill="hold" nodeType="withEffect">
                                  <p:stCondLst>
                                    <p:cond delay="550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500"/>
                                        <p:tgtEl>
                                          <p:spTgt spid="30"/>
                                        </p:tgtEl>
                                      </p:cBhvr>
                                    </p:animEffect>
                                  </p:childTnLst>
                                </p:cTn>
                              </p:par>
                              <p:par>
                                <p:cTn id="72" presetID="42" presetClass="entr" presetSubtype="0" fill="hold" nodeType="withEffect">
                                  <p:stCondLst>
                                    <p:cond delay="575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4" name="Freeform 5"/>
          <p:cNvSpPr/>
          <p:nvPr/>
        </p:nvSpPr>
        <p:spPr bwMode="auto">
          <a:xfrm>
            <a:off x="-1" y="1389683"/>
            <a:ext cx="9144001" cy="2229317"/>
          </a:xfrm>
          <a:custGeom>
            <a:gdLst>
              <a:gd name="T0" fmla="*/ 0 w 1994"/>
              <a:gd name="T1" fmla="*/ 71 h 973"/>
              <a:gd name="T2" fmla="*/ 1994 w 1994"/>
              <a:gd name="T3" fmla="*/ 0 h 973"/>
              <a:gd name="T4" fmla="*/ 1994 w 1994"/>
              <a:gd name="T5" fmla="*/ 973 h 973"/>
              <a:gd name="T6" fmla="*/ 0 w 1994"/>
              <a:gd name="T7" fmla="*/ 853 h 973"/>
              <a:gd name="T8" fmla="*/ 0 w 1994"/>
              <a:gd name="T9" fmla="*/ 71 h 973"/>
            </a:gdLst>
            <a:cxnLst>
              <a:cxn ang="0">
                <a:pos x="T0" y="T1"/>
              </a:cxn>
              <a:cxn ang="0">
                <a:pos x="T2" y="T3"/>
              </a:cxn>
              <a:cxn ang="0">
                <a:pos x="T4" y="T5"/>
              </a:cxn>
              <a:cxn ang="0">
                <a:pos x="T6" y="T7"/>
              </a:cxn>
              <a:cxn ang="0">
                <a:pos x="T8" y="T9"/>
              </a:cxn>
            </a:cxnLst>
            <a:rect l="0" t="0" r="r" b="b"/>
            <a:pathLst>
              <a:path w="1994" h="973">
                <a:moveTo>
                  <a:pt x="0" y="71"/>
                </a:moveTo>
                <a:cubicBezTo>
                  <a:pt x="0" y="71"/>
                  <a:pt x="1110" y="435"/>
                  <a:pt x="1994" y="0"/>
                </a:cubicBezTo>
                <a:cubicBezTo>
                  <a:pt x="1994" y="973"/>
                  <a:pt x="1994" y="973"/>
                  <a:pt x="1994" y="973"/>
                </a:cubicBezTo>
                <a:cubicBezTo>
                  <a:pt x="1994" y="973"/>
                  <a:pt x="955" y="549"/>
                  <a:pt x="0" y="853"/>
                </a:cubicBezTo>
                <a:lnTo>
                  <a:pt x="0" y="71"/>
                </a:lnTo>
                <a:close/>
              </a:path>
            </a:pathLst>
          </a:custGeom>
          <a:solidFill>
            <a:srgbClr val="0070C0"/>
          </a:solidFill>
          <a:ln>
            <a:noFill/>
          </a:ln>
          <a:effectLst>
            <a:innerShdw blurRad="114300" dir="2940000">
              <a:prstClr val="black">
                <a:alpha val="38000"/>
              </a:prstClr>
            </a:innerShdw>
          </a:effectLst>
        </p:spPr>
        <p:txBody>
          <a:bodyPr vert="horz" wrap="square" lIns="91440" tIns="45720" rIns="91440" bIns="45720" numCol="1" anchor="t" anchorCtr="0" compatLnSpc="1"/>
          <a:lstStyle/>
          <a:p>
            <a:endParaRPr lang="zh-CN" altLang="en-US"/>
          </a:p>
        </p:txBody>
      </p:sp>
      <p:sp>
        <p:nvSpPr>
          <p:cNvPr id="15" name="PA_椭圆 3"/>
          <p:cNvSpPr/>
          <p:nvPr>
            <p:custDataLst>
              <p:tags r:id="rId3"/>
            </p:custDataLst>
          </p:nvPr>
        </p:nvSpPr>
        <p:spPr>
          <a:xfrm>
            <a:off x="954929" y="1135559"/>
            <a:ext cx="2426020" cy="2426018"/>
          </a:xfrm>
          <a:prstGeom prst="ellipse">
            <a:avLst/>
          </a:prstGeom>
          <a:gradFill flip="none" rotWithShape="1">
            <a:gsLst>
              <a:gs pos="0">
                <a:schemeClr val="bg1"/>
              </a:gs>
              <a:gs pos="100000">
                <a:schemeClr val="bg1">
                  <a:lumMod val="75000"/>
                </a:schemeClr>
              </a:gs>
            </a:gsLst>
            <a:lin ang="13500000" scaled="1"/>
          </a:gradFill>
          <a:ln w="381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PA_椭圆 8"/>
          <p:cNvSpPr/>
          <p:nvPr>
            <p:custDataLst>
              <p:tags r:id="rId4"/>
            </p:custDataLst>
          </p:nvPr>
        </p:nvSpPr>
        <p:spPr>
          <a:xfrm>
            <a:off x="2471681" y="917563"/>
            <a:ext cx="616797" cy="616797"/>
          </a:xfrm>
          <a:prstGeom prst="ellipse">
            <a:avLst/>
          </a:prstGeom>
          <a:solidFill>
            <a:srgbClr val="FFC00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PA_椭圆 6"/>
          <p:cNvSpPr/>
          <p:nvPr>
            <p:custDataLst>
              <p:tags r:id="rId5"/>
            </p:custDataLst>
          </p:nvPr>
        </p:nvSpPr>
        <p:spPr>
          <a:xfrm>
            <a:off x="3274705" y="1744545"/>
            <a:ext cx="622370" cy="622370"/>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PA_椭圆 5"/>
          <p:cNvSpPr/>
          <p:nvPr>
            <p:custDataLst>
              <p:tags r:id="rId6"/>
            </p:custDataLst>
          </p:nvPr>
        </p:nvSpPr>
        <p:spPr>
          <a:xfrm>
            <a:off x="3004892" y="2714367"/>
            <a:ext cx="484940" cy="484940"/>
          </a:xfrm>
          <a:prstGeom prst="ellipse">
            <a:avLst/>
          </a:prstGeom>
          <a:no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PA_椭圆 5"/>
          <p:cNvSpPr/>
          <p:nvPr>
            <p:custDataLst>
              <p:tags r:id="rId7"/>
            </p:custDataLst>
          </p:nvPr>
        </p:nvSpPr>
        <p:spPr>
          <a:xfrm>
            <a:off x="1092992" y="3036884"/>
            <a:ext cx="433520" cy="433520"/>
          </a:xfrm>
          <a:prstGeom prst="ellipse">
            <a:avLst/>
          </a:prstGeom>
          <a:noFill/>
          <a:ln w="38100">
            <a:solidFill>
              <a:srgbClr val="FFC000"/>
            </a:soli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PA_椭圆 13"/>
          <p:cNvSpPr/>
          <p:nvPr>
            <p:custDataLst>
              <p:tags r:id="rId8"/>
            </p:custDataLst>
          </p:nvPr>
        </p:nvSpPr>
        <p:spPr>
          <a:xfrm>
            <a:off x="2255399" y="3245396"/>
            <a:ext cx="432563" cy="432563"/>
          </a:xfrm>
          <a:prstGeom prst="ellipse">
            <a:avLst/>
          </a:prstGeom>
          <a:solidFill>
            <a:srgbClr val="0070C0"/>
          </a:soli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PA_椭圆 11"/>
          <p:cNvSpPr/>
          <p:nvPr>
            <p:custDataLst>
              <p:tags r:id="rId9"/>
            </p:custDataLst>
          </p:nvPr>
        </p:nvSpPr>
        <p:spPr>
          <a:xfrm>
            <a:off x="827384" y="1361788"/>
            <a:ext cx="581457" cy="581457"/>
          </a:xfrm>
          <a:prstGeom prst="ellipse">
            <a:avLst/>
          </a:prstGeom>
          <a:gradFill flip="none" rotWithShape="1">
            <a:gsLst>
              <a:gs pos="0">
                <a:schemeClr val="bg1"/>
              </a:gs>
              <a:gs pos="100000">
                <a:schemeClr val="bg1">
                  <a:lumMod val="85000"/>
                </a:schemeClr>
              </a:gs>
            </a:gsLst>
            <a:lin ang="13500000" scaled="1"/>
          </a:gradFill>
          <a:ln w="25400">
            <a:gradFill flip="none" rotWithShape="1">
              <a:gsLst>
                <a:gs pos="0">
                  <a:schemeClr val="bg1">
                    <a:lumMod val="100000"/>
                  </a:schemeClr>
                </a:gs>
                <a:gs pos="100000">
                  <a:schemeClr val="bg1">
                    <a:lumMod val="85000"/>
                  </a:schemeClr>
                </a:gs>
              </a:gsLst>
              <a:lin ang="27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矩形 21"/>
          <p:cNvSpPr/>
          <p:nvPr/>
        </p:nvSpPr>
        <p:spPr>
          <a:xfrm>
            <a:off x="1440966" y="1768973"/>
            <a:ext cx="1451039" cy="1323439"/>
          </a:xfrm>
          <a:prstGeom prst="rect">
            <a:avLst/>
          </a:prstGeom>
        </p:spPr>
        <p:txBody>
          <a:bodyPr wrap="none">
            <a:spAutoFit/>
          </a:bodyPr>
          <a:lstStyle/>
          <a:p>
            <a:pPr algn="ctr">
              <a:defRPr/>
            </a:pPr>
            <a:r>
              <a:rPr lang="en-US"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zh-CN" sz="8000" b="1" kern="10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3508494" y="2088842"/>
            <a:ext cx="5586490" cy="830997"/>
          </a:xfrm>
          <a:prstGeom prst="rect">
            <a:avLst/>
          </a:prstGeom>
        </p:spPr>
        <p:txBody>
          <a:bodyPr wrap="square">
            <a:spAutoFit/>
          </a:bodyPr>
          <a:lstStyle/>
          <a:p>
            <a:pPr algn="ctr">
              <a:defRPr/>
            </a:pP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4036932" y="3470404"/>
            <a:ext cx="2367956" cy="989637"/>
            <a:chOff x="4036932" y="3470404"/>
            <a:chExt cx="2367956" cy="989637"/>
          </a:xfrm>
        </p:grpSpPr>
        <p:sp>
          <p:nvSpPr>
            <p:cNvPr id="45" name="矩形 44"/>
            <p:cNvSpPr/>
            <p:nvPr/>
          </p:nvSpPr>
          <p:spPr>
            <a:xfrm>
              <a:off x="4036932" y="3470404"/>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研究思路</a:t>
              </a:r>
              <a:endParaRPr lang="en-US" altLang="zh-CN" sz="1800">
                <a:latin typeface="微软雅黑" panose="020b0503020204020204" pitchFamily="34" charset="-122"/>
                <a:ea typeface="微软雅黑" panose="020b0503020204020204" pitchFamily="34" charset="-122"/>
              </a:endParaRPr>
            </a:p>
          </p:txBody>
        </p:sp>
        <p:sp>
          <p:nvSpPr>
            <p:cNvPr id="48" name="矩形 47"/>
            <p:cNvSpPr/>
            <p:nvPr/>
          </p:nvSpPr>
          <p:spPr>
            <a:xfrm>
              <a:off x="4036932" y="3780556"/>
              <a:ext cx="1213794"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研究方案</a:t>
              </a:r>
              <a:endParaRPr lang="en-US" altLang="zh-CN" sz="1800">
                <a:latin typeface="微软雅黑" panose="020b0503020204020204" pitchFamily="34" charset="-122"/>
                <a:ea typeface="微软雅黑" panose="020b0503020204020204" pitchFamily="34" charset="-122"/>
              </a:endParaRPr>
            </a:p>
          </p:txBody>
        </p:sp>
        <p:sp>
          <p:nvSpPr>
            <p:cNvPr id="51" name="矩形 50"/>
            <p:cNvSpPr/>
            <p:nvPr/>
          </p:nvSpPr>
          <p:spPr>
            <a:xfrm>
              <a:off x="4036932" y="4090709"/>
              <a:ext cx="2367956" cy="369332"/>
            </a:xfrm>
            <a:prstGeom prst="rect">
              <a:avLst/>
            </a:prstGeom>
          </p:spPr>
          <p:txBody>
            <a:bodyPr wrap="none">
              <a:spAutoFit/>
            </a:bodyPr>
            <a:lstStyle/>
            <a:p>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研究方案可行性论证</a:t>
              </a:r>
              <a:endParaRPr lang="en-US" altLang="zh-CN" sz="1800">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862491" y="417439"/>
            <a:ext cx="1737522" cy="240619"/>
            <a:chOff x="4742723" y="4583139"/>
            <a:chExt cx="2804050" cy="388316"/>
          </a:xfrm>
        </p:grpSpPr>
        <p:grpSp>
          <p:nvGrpSpPr>
            <p:cNvPr id="53" name="组合 52"/>
            <p:cNvGrpSpPr/>
            <p:nvPr/>
          </p:nvGrpSpPr>
          <p:grpSpPr>
            <a:xfrm>
              <a:off x="4742723" y="4583139"/>
              <a:ext cx="383088" cy="388316"/>
              <a:chOff x="4796805" y="-215900"/>
              <a:chExt cx="2093913" cy="2122488"/>
            </a:xfrm>
            <a:solidFill>
              <a:schemeClr val="bg1">
                <a:lumMod val="50000"/>
              </a:schemeClr>
            </a:solidFill>
          </p:grpSpPr>
          <p:sp>
            <p:nvSpPr>
              <p:cNvPr id="69" name="Freeform 6"/>
              <p:cNvSpPr>
                <a:spLocks noEditPoints="1"/>
              </p:cNvSpPr>
              <p:nvPr/>
            </p:nvSpPr>
            <p:spPr bwMode="auto">
              <a:xfrm>
                <a:off x="4796805" y="-21590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sp>
            <p:nvSpPr>
              <p:cNvPr id="70" name="Freeform 7"/>
              <p:cNvSpPr>
                <a:spLocks noEditPoints="1"/>
              </p:cNvSpPr>
              <p:nvPr/>
            </p:nvSpPr>
            <p:spPr bwMode="auto">
              <a:xfrm>
                <a:off x="5168280" y="0"/>
                <a:ext cx="1360488" cy="1641475"/>
              </a:xfrm>
              <a:custGeom>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nvGrpSpPr>
            <p:cNvPr id="54" name="组合 53"/>
            <p:cNvGrpSpPr/>
            <p:nvPr/>
          </p:nvGrpSpPr>
          <p:grpSpPr>
            <a:xfrm>
              <a:off x="5342128" y="4583139"/>
              <a:ext cx="383088" cy="388316"/>
              <a:chOff x="10019977" y="-551766"/>
              <a:chExt cx="2093913" cy="2122488"/>
            </a:xfrm>
            <a:solidFill>
              <a:schemeClr val="bg1">
                <a:lumMod val="50000"/>
              </a:schemeClr>
            </a:solidFill>
          </p:grpSpPr>
          <p:sp>
            <p:nvSpPr>
              <p:cNvPr id="67" name="Freeform 6"/>
              <p:cNvSpPr>
                <a:spLocks noEditPoints="1"/>
              </p:cNvSpPr>
              <p:nvPr/>
            </p:nvSpPr>
            <p:spPr bwMode="auto">
              <a:xfrm>
                <a:off x="10019977" y="-5517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8" name="Freeform 6"/>
              <p:cNvSpPr>
                <a:spLocks noEditPoints="1"/>
              </p:cNvSpPr>
              <p:nvPr/>
            </p:nvSpPr>
            <p:spPr bwMode="auto">
              <a:xfrm>
                <a:off x="10357957" y="-215900"/>
                <a:ext cx="1417952" cy="1401540"/>
              </a:xfrm>
              <a:custGeom>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5" name="组合 54"/>
            <p:cNvGrpSpPr/>
            <p:nvPr/>
          </p:nvGrpSpPr>
          <p:grpSpPr>
            <a:xfrm>
              <a:off x="6564279" y="4583139"/>
              <a:ext cx="383088" cy="388316"/>
              <a:chOff x="2317849" y="-1212230"/>
              <a:chExt cx="2093913" cy="2122488"/>
            </a:xfrm>
            <a:solidFill>
              <a:schemeClr val="bg1">
                <a:lumMod val="50000"/>
              </a:schemeClr>
            </a:solidFill>
          </p:grpSpPr>
          <p:sp>
            <p:nvSpPr>
              <p:cNvPr id="65" name="Freeform 6"/>
              <p:cNvSpPr>
                <a:spLocks noEditPoints="1"/>
              </p:cNvSpPr>
              <p:nvPr/>
            </p:nvSpPr>
            <p:spPr bwMode="auto">
              <a:xfrm>
                <a:off x="2317849" y="-1212230"/>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66" name="Freeform 7"/>
              <p:cNvSpPr>
                <a:spLocks noEditPoints="1"/>
              </p:cNvSpPr>
              <p:nvPr/>
            </p:nvSpPr>
            <p:spPr bwMode="auto">
              <a:xfrm>
                <a:off x="2723116" y="-1037197"/>
                <a:ext cx="1283378" cy="1723206"/>
              </a:xfrm>
              <a:custGeom>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grpSp>
          <p:nvGrpSpPr>
            <p:cNvPr id="56" name="组合 55"/>
            <p:cNvGrpSpPr/>
            <p:nvPr/>
          </p:nvGrpSpPr>
          <p:grpSpPr>
            <a:xfrm>
              <a:off x="5964874" y="4583139"/>
              <a:ext cx="383088" cy="388316"/>
              <a:chOff x="1342896" y="2366362"/>
              <a:chExt cx="2093913" cy="2122488"/>
            </a:xfrm>
            <a:solidFill>
              <a:schemeClr val="bg1">
                <a:lumMod val="50000"/>
              </a:schemeClr>
            </a:solidFill>
          </p:grpSpPr>
          <p:sp>
            <p:nvSpPr>
              <p:cNvPr id="60" name="Freeform 6"/>
              <p:cNvSpPr>
                <a:spLocks noEditPoints="1"/>
              </p:cNvSpPr>
              <p:nvPr/>
            </p:nvSpPr>
            <p:spPr bwMode="auto">
              <a:xfrm>
                <a:off x="1342896" y="2366362"/>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grpSp>
            <p:nvGrpSpPr>
              <p:cNvPr id="61" name="组合 60"/>
              <p:cNvGrpSpPr/>
              <p:nvPr/>
            </p:nvGrpSpPr>
            <p:grpSpPr>
              <a:xfrm>
                <a:off x="1767347" y="2753040"/>
                <a:ext cx="1311950" cy="1299916"/>
                <a:chOff x="4699000" y="4643438"/>
                <a:chExt cx="346075" cy="342900"/>
              </a:xfrm>
              <a:grpFill/>
            </p:grpSpPr>
            <p:sp>
              <p:nvSpPr>
                <p:cNvPr id="62" name="Freeform 20"/>
                <p:cNvSpPr>
                  <a:spLocks noEditPoints="1"/>
                </p:cNvSpPr>
                <p:nvPr/>
              </p:nvSpPr>
              <p:spPr bwMode="auto">
                <a:xfrm>
                  <a:off x="4894263" y="4841875"/>
                  <a:ext cx="146050" cy="142875"/>
                </a:xfrm>
                <a:custGeom>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63" name="Freeform 21"/>
                <p:cNvSpPr/>
                <p:nvPr/>
              </p:nvSpPr>
              <p:spPr bwMode="auto">
                <a:xfrm>
                  <a:off x="4699000" y="4643438"/>
                  <a:ext cx="153987" cy="153988"/>
                </a:xfrm>
                <a:custGeom>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sp>
              <p:nvSpPr>
                <p:cNvPr id="64" name="Freeform 22"/>
                <p:cNvSpPr/>
                <p:nvPr/>
              </p:nvSpPr>
              <p:spPr bwMode="auto">
                <a:xfrm>
                  <a:off x="4699000" y="4643438"/>
                  <a:ext cx="346075" cy="342900"/>
                </a:xfrm>
                <a:custGeom>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ct val="0"/>
                    </a:spcBef>
                    <a:spcAft>
                      <a:spcPct val="0"/>
                    </a:spcAft>
                    <a:defRPr/>
                  </a:pPr>
                  <a:endParaRPr lang="zh-CN" altLang="en-US">
                    <a:solidFill>
                      <a:srgbClr val="21A3D0"/>
                    </a:solidFill>
                    <a:latin typeface="Arial"/>
                    <a:ea typeface="微软雅黑" panose="020b0503020204020204" pitchFamily="34" charset="-122"/>
                  </a:endParaRPr>
                </a:p>
              </p:txBody>
            </p:sp>
          </p:grpSp>
        </p:grpSp>
        <p:grpSp>
          <p:nvGrpSpPr>
            <p:cNvPr id="57" name="组合 56"/>
            <p:cNvGrpSpPr/>
            <p:nvPr/>
          </p:nvGrpSpPr>
          <p:grpSpPr>
            <a:xfrm>
              <a:off x="7163685" y="4583139"/>
              <a:ext cx="383088" cy="388316"/>
              <a:chOff x="4910385" y="-2248866"/>
              <a:chExt cx="2093913" cy="2122488"/>
            </a:xfrm>
            <a:solidFill>
              <a:schemeClr val="bg1">
                <a:lumMod val="50000"/>
              </a:schemeClr>
            </a:solidFill>
          </p:grpSpPr>
          <p:sp>
            <p:nvSpPr>
              <p:cNvPr id="58" name="Freeform 6"/>
              <p:cNvSpPr>
                <a:spLocks noEditPoints="1"/>
              </p:cNvSpPr>
              <p:nvPr/>
            </p:nvSpPr>
            <p:spPr bwMode="auto">
              <a:xfrm>
                <a:off x="4910385" y="-2248866"/>
                <a:ext cx="2093913" cy="2122488"/>
              </a:xfrm>
              <a:custGeom>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lstStyle/>
              <a:p>
                <a:endParaRPr lang="zh-CN" altLang="en-US">
                  <a:solidFill>
                    <a:srgbClr val="2DB6B9"/>
                  </a:solidFill>
                </a:endParaRPr>
              </a:p>
            </p:txBody>
          </p:sp>
          <p:sp>
            <p:nvSpPr>
              <p:cNvPr id="59" name="Freeform 5"/>
              <p:cNvSpPr>
                <a:spLocks noEditPoints="1"/>
              </p:cNvSpPr>
              <p:nvPr/>
            </p:nvSpPr>
            <p:spPr bwMode="auto">
              <a:xfrm>
                <a:off x="5341463" y="-1826020"/>
                <a:ext cx="1381847" cy="1227579"/>
              </a:xfrm>
              <a:custGeom>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lstStyle/>
              <a:p>
                <a:endParaRPr lang="zh-CN" altLang="en-US">
                  <a:solidFill>
                    <a:srgbClr val="21A3D0"/>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advClick="0" p14:dur="1400">
        <p14:doors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50" fill="hold"/>
                                        <p:tgtEl>
                                          <p:spTgt spid="15"/>
                                        </p:tgtEl>
                                        <p:attrNameLst>
                                          <p:attrName>ppt_w</p:attrName>
                                        </p:attrNameLst>
                                      </p:cBhvr>
                                      <p:tavLst>
                                        <p:tav tm="0">
                                          <p:val>
                                            <p:fltVal val="0"/>
                                          </p:val>
                                        </p:tav>
                                        <p:tav tm="100000">
                                          <p:val>
                                            <p:strVal val="#ppt_w"/>
                                          </p:val>
                                        </p:tav>
                                      </p:tavLst>
                                    </p:anim>
                                    <p:anim calcmode="lin" valueType="num">
                                      <p:cBhvr>
                                        <p:cTn id="12" dur="250" fill="hold"/>
                                        <p:tgtEl>
                                          <p:spTgt spid="15"/>
                                        </p:tgtEl>
                                        <p:attrNameLst>
                                          <p:attrName>ppt_h</p:attrName>
                                        </p:attrNameLst>
                                      </p:cBhvr>
                                      <p:tavLst>
                                        <p:tav tm="0">
                                          <p:val>
                                            <p:fltVal val="0"/>
                                          </p:val>
                                        </p:tav>
                                        <p:tav tm="100000">
                                          <p:val>
                                            <p:strVal val="#ppt_h"/>
                                          </p:val>
                                        </p:tav>
                                      </p:tavLst>
                                    </p:anim>
                                    <p:animEffect transition="in" filter="fade">
                                      <p:cBhvr>
                                        <p:cTn id="13" dur="250"/>
                                        <p:tgtEl>
                                          <p:spTgt spid="15"/>
                                        </p:tgtEl>
                                      </p:cBhvr>
                                    </p:animEffect>
                                  </p:childTnLst>
                                </p:cTn>
                              </p:par>
                              <p:par>
                                <p:cTn id="14" presetID="6" presetClass="emph" presetSubtype="0" autoRev="1" fill="hold" grpId="1" nodeType="withEffect">
                                  <p:stCondLst>
                                    <p:cond delay="200"/>
                                  </p:stCondLst>
                                  <p:childTnLst>
                                    <p:animScale>
                                      <p:cBhvr>
                                        <p:cTn id="15" dur="250" fill="hold"/>
                                        <p:tgtEl>
                                          <p:spTgt spid="15"/>
                                        </p:tgtEl>
                                      </p:cBhvr>
                                      <p:by x="105000" y="105000"/>
                                    </p:animScale>
                                  </p:childTnLst>
                                </p:cTn>
                              </p:par>
                              <p:par>
                                <p:cTn id="16" presetID="27" presetClass="emph" presetSubtype="0" fill="remove" grpId="2" nodeType="withEffect">
                                  <p:stCondLst>
                                    <p:cond delay="500"/>
                                  </p:stCondLst>
                                  <p:childTnLst>
                                    <p:animClr clrSpc="rgb" dir="cw">
                                      <p:cBhvr override="childStyle">
                                        <p:cTn id="17" dur="125" autoRev="1" fill="remove"/>
                                        <p:tgtEl>
                                          <p:spTgt spid="15"/>
                                        </p:tgtEl>
                                        <p:attrNameLst>
                                          <p:attrName>style.color</p:attrName>
                                        </p:attrNameLst>
                                      </p:cBhvr>
                                      <p:to>
                                        <a:schemeClr val="bg1"/>
                                      </p:to>
                                    </p:animClr>
                                    <p:animClr clrSpc="rgb" dir="cw">
                                      <p:cBhvr>
                                        <p:cTn id="18" dur="125" autoRev="1" fill="remove"/>
                                        <p:tgtEl>
                                          <p:spTgt spid="15"/>
                                        </p:tgtEl>
                                        <p:attrNameLst>
                                          <p:attrName>fillcolor</p:attrName>
                                        </p:attrNameLst>
                                      </p:cBhvr>
                                      <p:to>
                                        <a:schemeClr val="bg1"/>
                                      </p:to>
                                    </p:animClr>
                                    <p:set>
                                      <p:cBhvr>
                                        <p:cTn id="19" dur="125" autoRev="1" fill="remove"/>
                                        <p:tgtEl>
                                          <p:spTgt spid="15"/>
                                        </p:tgtEl>
                                        <p:attrNameLst>
                                          <p:attrName>fill.type</p:attrName>
                                        </p:attrNameLst>
                                      </p:cBhvr>
                                      <p:to>
                                        <p:strVal val="solid"/>
                                      </p:to>
                                    </p:set>
                                    <p:set>
                                      <p:cBhvr>
                                        <p:cTn id="20" dur="125" autoRev="1" fill="remove"/>
                                        <p:tgtEl>
                                          <p:spTgt spid="15"/>
                                        </p:tgtEl>
                                        <p:attrNameLst>
                                          <p:attrName>fill.on</p:attrName>
                                        </p:attrNameLst>
                                      </p:cBhvr>
                                      <p:to>
                                        <p:strVal val="true"/>
                                      </p:to>
                                    </p:set>
                                  </p:childTnLst>
                                </p:cTn>
                              </p:par>
                            </p:childTnLst>
                          </p:cTn>
                        </p:par>
                        <p:par>
                          <p:cTn id="21" fill="hold" nodeType="afterGroup">
                            <p:stCondLst>
                              <p:cond delay="1325"/>
                            </p:stCondLst>
                            <p:childTnLst>
                              <p:par>
                                <p:cTn id="22" presetID="2" presetClass="entr" presetSubtype="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par>
                                <p:cTn id="26" presetID="2" presetClass="entr" presetSubtype="3" fill="hold" grpId="0" nodeType="withEffect">
                                  <p:stCondLst>
                                    <p:cond delay="1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400" fill="hold"/>
                                        <p:tgtEl>
                                          <p:spTgt spid="20"/>
                                        </p:tgtEl>
                                        <p:attrNameLst>
                                          <p:attrName>ppt_x</p:attrName>
                                        </p:attrNameLst>
                                      </p:cBhvr>
                                      <p:tavLst>
                                        <p:tav tm="0">
                                          <p:val>
                                            <p:strVal val="1+#ppt_w/2"/>
                                          </p:val>
                                        </p:tav>
                                        <p:tav tm="100000">
                                          <p:val>
                                            <p:strVal val="#ppt_x"/>
                                          </p:val>
                                        </p:tav>
                                      </p:tavLst>
                                    </p:anim>
                                    <p:anim calcmode="lin" valueType="num">
                                      <p:cBhvr additive="base">
                                        <p:cTn id="37" dur="4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3"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par>
                                <p:cTn id="42" presetID="2" presetClass="entr" presetSubtype="3"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strVal val="#ppt_x"/>
                                          </p:val>
                                        </p:tav>
                                        <p:tav tm="100000">
                                          <p:val>
                                            <p:strVal val="#ppt_x"/>
                                          </p:val>
                                        </p:tav>
                                      </p:tavLst>
                                    </p:anim>
                                    <p:anim calcmode="lin" valueType="num">
                                      <p:cBhvr>
                                        <p:cTn id="50" dur="500" fill="hold"/>
                                        <p:tgtEl>
                                          <p:spTgt spid="22"/>
                                        </p:tgtEl>
                                        <p:attrNameLst>
                                          <p:attrName>ppt_y</p:attrName>
                                        </p:attrNameLst>
                                      </p:cBhvr>
                                      <p:tavLst>
                                        <p:tav tm="0">
                                          <p:val>
                                            <p:strVal val="#ppt_y+.1"/>
                                          </p:val>
                                        </p:tav>
                                        <p:tav tm="100000">
                                          <p:val>
                                            <p:strVal val="#ppt_y"/>
                                          </p:val>
                                        </p:tav>
                                      </p:tavLst>
                                    </p:anim>
                                  </p:childTnLst>
                                </p:cTn>
                              </p:par>
                              <p:par>
                                <p:cTn id="51" presetID="41" presetClass="entr" presetSubtype="0" fill="hold" grpId="0" nodeType="withEffect">
                                  <p:stCondLst>
                                    <p:cond delay="1000"/>
                                  </p:stCondLst>
                                  <p:iterate type="wd">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3"/>
                                        </p:tgtEl>
                                      </p:cBhvr>
                                    </p:animEffect>
                                  </p:childTnLst>
                                </p:cTn>
                              </p:par>
                              <p:par>
                                <p:cTn id="58" presetID="42" presetClass="entr" presetSubtype="0" fill="hold" nodeType="withEffect">
                                  <p:stCondLst>
                                    <p:cond delay="125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1000"/>
                                        <p:tgtEl>
                                          <p:spTgt spid="52"/>
                                        </p:tgtEl>
                                      </p:cBhvr>
                                    </p:animEffect>
                                    <p:anim calcmode="lin" valueType="num">
                                      <p:cBhvr>
                                        <p:cTn id="61" dur="1000" fill="hold"/>
                                        <p:tgtEl>
                                          <p:spTgt spid="52"/>
                                        </p:tgtEl>
                                        <p:attrNameLst>
                                          <p:attrName>ppt_x</p:attrName>
                                        </p:attrNameLst>
                                      </p:cBhvr>
                                      <p:tavLst>
                                        <p:tav tm="0">
                                          <p:val>
                                            <p:strVal val="#ppt_x"/>
                                          </p:val>
                                        </p:tav>
                                        <p:tav tm="100000">
                                          <p:val>
                                            <p:strVal val="#ppt_x"/>
                                          </p:val>
                                        </p:tav>
                                      </p:tavLst>
                                    </p:anim>
                                    <p:anim calcmode="lin" valueType="num">
                                      <p:cBhvr>
                                        <p:cTn id="62" dur="1000" fill="hold"/>
                                        <p:tgtEl>
                                          <p:spTgt spid="5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75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5" grpId="2" animBg="1"/>
      <p:bldP spid="16" grpId="0" animBg="1"/>
      <p:bldP spid="17" grpId="0" animBg="1"/>
      <p:bldP spid="18" grpId="0" animBg="1"/>
      <p:bldP spid="19" grpId="0" animBg="1"/>
      <p:bldP spid="20" grpId="0" animBg="1"/>
      <p:bldP spid="21" grpId="0" animBg="1"/>
      <p:bldP spid="22" grpId="0"/>
      <p:bldP spid="23"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PA" val="v3.0.1"/>
</p:tagLst>
</file>

<file path=ppt/tags/tag101.xml><?xml version="1.0" encoding="utf-8"?>
<p:tagLst xmlns:p="http://schemas.openxmlformats.org/presentationml/2006/main">
  <p:tag name="PA" val="v3.0.1"/>
</p:tagLst>
</file>

<file path=ppt/tags/tag102.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MH" val="20151007230828"/>
  <p:tag name="MH_LIBRARY" val="GRAPHIC"/>
  <p:tag name="MH_ORDER" val="1"/>
  <p:tag name="MH_TYPE" val="Other"/>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MH" val="20151007230828"/>
  <p:tag name="MH_LIBRARY" val="GRAPHIC"/>
  <p:tag name="MH_ORDER" val="2"/>
  <p:tag name="MH_TYPE" val="Other"/>
</p:tagLst>
</file>

<file path=ppt/tags/tag61.xml><?xml version="1.0" encoding="utf-8"?>
<p:tagLst xmlns:p="http://schemas.openxmlformats.org/presentationml/2006/main">
  <p:tag name="MH" val="20151007230436"/>
  <p:tag name="MH_LIBRARY" val="GRAPHIC"/>
  <p:tag name="MH_ORDER" val="5"/>
  <p:tag name="MH_TYPE" val="Other"/>
</p:tagLst>
</file>

<file path=ppt/tags/tag62.xml><?xml version="1.0" encoding="utf-8"?>
<p:tagLst xmlns:p="http://schemas.openxmlformats.org/presentationml/2006/main">
  <p:tag name="MH" val="20151007230828"/>
  <p:tag name="MH_LIBRARY" val="GRAPHIC"/>
  <p:tag name="MH_ORDER" val="1"/>
  <p:tag name="MH_TYPE" val="Other"/>
</p:tagLst>
</file>

<file path=ppt/tags/tag63.xml><?xml version="1.0" encoding="utf-8"?>
<p:tagLst xmlns:p="http://schemas.openxmlformats.org/presentationml/2006/main">
  <p:tag name="MH" val="20151007230828"/>
  <p:tag name="MH_LIBRARY" val="GRAPHIC"/>
  <p:tag name="MH_ORDER" val="2"/>
  <p:tag name="MH_TYPE" val="Other"/>
</p:tagLst>
</file>

<file path=ppt/tags/tag64.xml><?xml version="1.0" encoding="utf-8"?>
<p:tagLst xmlns:p="http://schemas.openxmlformats.org/presentationml/2006/main">
  <p:tag name="MH" val="20151007230436"/>
  <p:tag name="MH_LIBRARY" val="GRAPHIC"/>
  <p:tag name="MH_ORDER" val="5"/>
  <p:tag name="MH_TYPE" val="Other"/>
</p:tagLst>
</file>

<file path=ppt/tags/tag65.xml><?xml version="1.0" encoding="utf-8"?>
<p:tagLst xmlns:p="http://schemas.openxmlformats.org/presentationml/2006/main">
  <p:tag name="MH" val="20151007230828"/>
  <p:tag name="MH_LIBRARY" val="GRAPHIC"/>
  <p:tag name="MH_ORDER" val="1"/>
  <p:tag name="MH_TYPE" val="Other"/>
</p:tagLst>
</file>

<file path=ppt/tags/tag66.xml><?xml version="1.0" encoding="utf-8"?>
<p:tagLst xmlns:p="http://schemas.openxmlformats.org/presentationml/2006/main">
  <p:tag name="MH" val="20151007230828"/>
  <p:tag name="MH_LIBRARY" val="GRAPHIC"/>
  <p:tag name="MH_ORDER" val="2"/>
  <p:tag name="MH_TYPE" val="Other"/>
</p:tagLst>
</file>

<file path=ppt/tags/tag67.xml><?xml version="1.0" encoding="utf-8"?>
<p:tagLst xmlns:p="http://schemas.openxmlformats.org/presentationml/2006/main">
  <p:tag name="MH" val="20151007230436"/>
  <p:tag name="MH_LIBRARY" val="GRAPHIC"/>
  <p:tag name="MH_ORDER" val="5"/>
  <p:tag name="MH_TYPE" val="Other"/>
</p:tagLst>
</file>

<file path=ppt/tags/tag68.xml><?xml version="1.0" encoding="utf-8"?>
<p:tagLst xmlns:p="http://schemas.openxmlformats.org/presentationml/2006/main">
  <p:tag name="MH" val="20151007230828"/>
  <p:tag name="MH_LIBRARY" val="GRAPHIC"/>
  <p:tag name="MH_ORDER" val="1"/>
  <p:tag name="MH_TYPE" val="Other"/>
</p:tagLst>
</file>

<file path=ppt/tags/tag69.xml><?xml version="1.0" encoding="utf-8"?>
<p:tagLst xmlns:p="http://schemas.openxmlformats.org/presentationml/2006/main">
  <p:tag name="MH" val="20151007230828"/>
  <p:tag name="MH_LIBRARY" val="GRAPHIC"/>
  <p:tag name="MH_ORDER" val="2"/>
  <p:tag name="MH_TYPE" val="Other"/>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MH" val="20151007230436"/>
  <p:tag name="MH_LIBRARY" val="GRAPHIC"/>
  <p:tag name="MH_ORDER" val="5"/>
  <p:tag name="MH_TYPE" val="Other"/>
</p:tagLst>
</file>

<file path=ppt/tags/tag71.xml><?xml version="1.0" encoding="utf-8"?>
<p:tagLst xmlns:p="http://schemas.openxmlformats.org/presentationml/2006/main">
  <p:tag name="MH" val="20151007230828"/>
  <p:tag name="MH_LIBRARY" val="GRAPHIC"/>
  <p:tag name="MH_ORDER" val="1"/>
  <p:tag name="MH_TYPE" val="Other"/>
</p:tagLst>
</file>

<file path=ppt/tags/tag72.xml><?xml version="1.0" encoding="utf-8"?>
<p:tagLst xmlns:p="http://schemas.openxmlformats.org/presentationml/2006/main">
  <p:tag name="MH" val="20151007230828"/>
  <p:tag name="MH_LIBRARY" val="GRAPHIC"/>
  <p:tag name="MH_ORDER" val="2"/>
  <p:tag name="MH_TYPE" val="Other"/>
</p:tagLst>
</file>

<file path=ppt/tags/tag73.xml><?xml version="1.0" encoding="utf-8"?>
<p:tagLst xmlns:p="http://schemas.openxmlformats.org/presentationml/2006/main">
  <p:tag name="MH" val="20151007230436"/>
  <p:tag name="MH_LIBRARY" val="GRAPHIC"/>
  <p:tag name="MH_ORDER" val="5"/>
  <p:tag name="MH_TYPE" val="Other"/>
</p:tagLst>
</file>

<file path=ppt/tags/tag74.xml><?xml version="1.0" encoding="utf-8"?>
<p:tagLst xmlns:p="http://schemas.openxmlformats.org/presentationml/2006/main">
  <p:tag name="MH" val="20151007230828"/>
  <p:tag name="MH_LIBRARY" val="GRAPHIC"/>
  <p:tag name="MH_ORDER" val="1"/>
  <p:tag name="MH_TYPE" val="Other"/>
</p:tagLst>
</file>

<file path=ppt/tags/tag75.xml><?xml version="1.0" encoding="utf-8"?>
<p:tagLst xmlns:p="http://schemas.openxmlformats.org/presentationml/2006/main">
  <p:tag name="MH" val="20151007230828"/>
  <p:tag name="MH_LIBRARY" val="GRAPHIC"/>
  <p:tag name="MH_ORDER" val="2"/>
  <p:tag name="MH_TYPE" val="Other"/>
</p:tagLst>
</file>

<file path=ppt/tags/tag76.xml><?xml version="1.0" encoding="utf-8"?>
<p:tagLst xmlns:p="http://schemas.openxmlformats.org/presentationml/2006/main">
  <p:tag name="MH" val="20151007230436"/>
  <p:tag name="MH_LIBRARY" val="GRAPHIC"/>
  <p:tag name="MH_ORDER" val="5"/>
  <p:tag name="MH_TYPE" val="Other"/>
</p:tagLst>
</file>

<file path=ppt/tags/tag77.xml><?xml version="1.0" encoding="utf-8"?>
<p:tagLst xmlns:p="http://schemas.openxmlformats.org/presentationml/2006/main">
  <p:tag name="MH" val="20151007230828"/>
  <p:tag name="MH_LIBRARY" val="GRAPHIC"/>
  <p:tag name="MH_ORDER" val="1"/>
  <p:tag name="MH_TYPE" val="Other"/>
</p:tagLst>
</file>

<file path=ppt/tags/tag78.xml><?xml version="1.0" encoding="utf-8"?>
<p:tagLst xmlns:p="http://schemas.openxmlformats.org/presentationml/2006/main">
  <p:tag name="MH" val="20151007230828"/>
  <p:tag name="MH_LIBRARY" val="GRAPHIC"/>
  <p:tag name="MH_ORDER" val="2"/>
  <p:tag name="MH_TYPE" val="Other"/>
</p:tagLst>
</file>

<file path=ppt/tags/tag79.xml><?xml version="1.0" encoding="utf-8"?>
<p:tagLst xmlns:p="http://schemas.openxmlformats.org/presentationml/2006/main">
  <p:tag name="MH" val="20151007230436"/>
  <p:tag name="MH_LIBRARY" val="GRAPHIC"/>
  <p:tag name="MH_ORDER" val="5"/>
  <p:tag name="MH_TYPE" val="Other"/>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PA" val="v3.0.1"/>
</p:tagLst>
</file>

<file path=ppt/tags/tag81.xml><?xml version="1.0" encoding="utf-8"?>
<p:tagLst xmlns:p="http://schemas.openxmlformats.org/presentationml/2006/main">
  <p:tag name="PA" val="v3.0.1"/>
</p:tagLst>
</file>

<file path=ppt/tags/tag82.xml><?xml version="1.0" encoding="utf-8"?>
<p:tagLst xmlns:p="http://schemas.openxmlformats.org/presentationml/2006/main">
  <p:tag name="PA" val="v3.0.1"/>
</p:tagLst>
</file>

<file path=ppt/tags/tag83.xml><?xml version="1.0" encoding="utf-8"?>
<p:tagLst xmlns:p="http://schemas.openxmlformats.org/presentationml/2006/main">
  <p:tag name="PA" val="v3.0.1"/>
</p:tagLst>
</file>

<file path=ppt/tags/tag84.xml><?xml version="1.0" encoding="utf-8"?>
<p:tagLst xmlns:p="http://schemas.openxmlformats.org/presentationml/2006/main">
  <p:tag name="PA" val="v3.0.1"/>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PA" val="v3.0.1"/>
</p:tagLst>
</file>

<file path=ppt/tags/tag87.xml><?xml version="1.0" encoding="utf-8"?>
<p:tagLst xmlns:p="http://schemas.openxmlformats.org/presentationml/2006/main">
  <p:tag name="PA" val="v3.0.1"/>
</p:tagLst>
</file>

<file path=ppt/tags/tag88.xml><?xml version="1.0" encoding="utf-8"?>
<p:tagLst xmlns:p="http://schemas.openxmlformats.org/presentationml/2006/main">
  <p:tag name="PA" val="v3.0.1"/>
</p:tagLst>
</file>

<file path=ppt/tags/tag89.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PA" val="v3.0.1"/>
</p:tagLst>
</file>

<file path=ppt/tags/tag91.xml><?xml version="1.0" encoding="utf-8"?>
<p:tagLst xmlns:p="http://schemas.openxmlformats.org/presentationml/2006/main">
  <p:tag name="PA" val="v3.0.1"/>
</p:tagLst>
</file>

<file path=ppt/tags/tag92.xml><?xml version="1.0" encoding="utf-8"?>
<p:tagLst xmlns:p="http://schemas.openxmlformats.org/presentationml/2006/main">
  <p:tag name="PA" val="v3.0.1"/>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5.xml><?xml version="1.0" encoding="utf-8"?>
<p:tagLst xmlns:p="http://schemas.openxmlformats.org/presentationml/2006/main">
  <p:tag name="PA" val="v3.0.1"/>
</p:tagLst>
</file>

<file path=ppt/tags/tag96.xml><?xml version="1.0" encoding="utf-8"?>
<p:tagLst xmlns:p="http://schemas.openxmlformats.org/presentationml/2006/main">
  <p:tag name="PA" val="v3.0.1"/>
</p:tagLst>
</file>

<file path=ppt/tags/tag97.xml><?xml version="1.0" encoding="utf-8"?>
<p:tagLst xmlns:p="http://schemas.openxmlformats.org/presentationml/2006/main">
  <p:tag name="PA" val="v3.0.1"/>
</p:tagLst>
</file>

<file path=ppt/tags/tag98.xml><?xml version="1.0" encoding="utf-8"?>
<p:tagLst xmlns:p="http://schemas.openxmlformats.org/presentationml/2006/main">
  <p:tag name="PA" val="v3.0.1"/>
</p:tagLst>
</file>

<file path=ppt/tags/tag99.xml><?xml version="1.0" encoding="utf-8"?>
<p:tagLst xmlns:p="http://schemas.openxmlformats.org/presentationml/2006/main">
  <p:tag name="PA" val="v3.0.1"/>
</p:tagLst>
</file>

<file path=ppt/theme/theme1.xml><?xml version="1.0" encoding="utf-8"?>
<a:theme xmlns:r="http://schemas.openxmlformats.org/officeDocument/2006/relationships"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Template>Office Theme</Template>
  <Manager>风云办公</Manager>
  <Company>上海剑姬网络科技有限公司</Company>
  <PresentationFormat>On-screen Show (16:9)</PresentationFormat>
  <Paragraphs>274</Paragraphs>
  <Slides>30</Slides>
  <Notes>30</Notes>
  <TotalTime>0</TotalTime>
  <HiddenSlides>0</HiddenSlides>
  <MMClips>1</MMClips>
  <ScaleCrop>0</ScaleCrop>
  <HeadingPairs>
    <vt:vector baseType="variant" size="4">
      <vt:variant>
        <vt:lpstr>Theme</vt:lpstr>
      </vt:variant>
      <vt:variant>
        <vt:i4>1</vt:i4>
      </vt:variant>
      <vt:variant>
        <vt:lpstr>Slide Titles</vt:lpstr>
      </vt:variant>
      <vt:variant>
        <vt:i4>30</vt:i4>
      </vt:variant>
    </vt:vector>
  </HeadingPairs>
  <TitlesOfParts>
    <vt:vector baseType="lpstr" size="31">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0</LinksUpToDate>
  <SharedDoc>0</SharedDoc>
  <HyperlinksChanged>0</HyperlinksChanged>
  <Application>Aspose.Slides for .NET</Application>
  <AppVersion>18.0400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风云办公PPT模板</dc:title>
  <dc:creator>风云办公</dc:creator>
  <dc:description>风云办公 http://www.ppt118.com</dc:description>
  <cp:keywords>风云办公</cp:keywords>
  <cp:lastModifiedBy>风云办公</cp:lastModifiedBy>
  <cp:revision>67</cp:revision>
  <dcterms:created xsi:type="dcterms:W3CDTF">2017-01-11T08:48:00Z</dcterms:created>
  <dcterms:modified xsi:type="dcterms:W3CDTF">2018-11-09T22:10:59Z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KSOProductBuildVer">
    <vt:lpwstr>2052-10.1.0.6260</vt:lpwstr>
  </property>
</Properties>
</file>